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7" r:id="rId4"/>
    <p:sldMasterId id="2147483699" r:id="rId5"/>
    <p:sldMasterId id="2147483703" r:id="rId6"/>
  </p:sldMasterIdLst>
  <p:notesMasterIdLst>
    <p:notesMasterId r:id="rId28"/>
  </p:notesMasterIdLst>
  <p:handoutMasterIdLst>
    <p:handoutMasterId r:id="rId29"/>
  </p:handoutMasterIdLst>
  <p:sldIdLst>
    <p:sldId id="256" r:id="rId7"/>
    <p:sldId id="347" r:id="rId8"/>
    <p:sldId id="348" r:id="rId9"/>
    <p:sldId id="349" r:id="rId10"/>
    <p:sldId id="332" r:id="rId11"/>
    <p:sldId id="334" r:id="rId12"/>
    <p:sldId id="335" r:id="rId13"/>
    <p:sldId id="350" r:id="rId14"/>
    <p:sldId id="337" r:id="rId15"/>
    <p:sldId id="338" r:id="rId16"/>
    <p:sldId id="339" r:id="rId17"/>
    <p:sldId id="340" r:id="rId18"/>
    <p:sldId id="341" r:id="rId19"/>
    <p:sldId id="342" r:id="rId20"/>
    <p:sldId id="298" r:id="rId21"/>
    <p:sldId id="343" r:id="rId22"/>
    <p:sldId id="300" r:id="rId23"/>
    <p:sldId id="344" r:id="rId24"/>
    <p:sldId id="345" r:id="rId25"/>
    <p:sldId id="346" r:id="rId26"/>
    <p:sldId id="303" r:id="rId27"/>
  </p:sldIdLst>
  <p:sldSz cx="12192000" cy="6858000"/>
  <p:notesSz cx="6858000" cy="9144000"/>
  <p:defaultTextStyle>
    <a:defPPr>
      <a:defRPr lang="en-US"/>
    </a:defPPr>
    <a:lvl1pPr marL="0" algn="l" defTabSz="60941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16" algn="l" defTabSz="60941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832" algn="l" defTabSz="60941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249" algn="l" defTabSz="60941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665" algn="l" defTabSz="60941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082" algn="l" defTabSz="60941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498" algn="l" defTabSz="60941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5914" algn="l" defTabSz="60941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330" algn="l" defTabSz="609416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D2"/>
    <a:srgbClr val="F7F7F7"/>
    <a:srgbClr val="F2F2F2"/>
    <a:srgbClr val="5B9BD5"/>
    <a:srgbClr val="283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38EDBD0-2210-4AFF-A363-F8E0E5E4FA7C}" v="24" dt="2024-07-04T10:59:32.772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1FECB4D8-DB02-4DC6-A0A2-4F2EBAE1DC90}" styleName="Stile medio 1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Stile medio 3 - Colore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65"/>
    <p:restoredTop sz="87326" autoAdjust="0"/>
  </p:normalViewPr>
  <p:slideViewPr>
    <p:cSldViewPr snapToGrid="0" snapToObjects="1">
      <p:cViewPr varScale="1">
        <p:scale>
          <a:sx n="85" d="100"/>
          <a:sy n="85" d="100"/>
        </p:scale>
        <p:origin x="62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derico Oldani" userId="ba3436c0-6c9f-4ca9-a4e9-d53767b55ec9" providerId="ADAL" clId="{E38EDBD0-2210-4AFF-A363-F8E0E5E4FA7C}"/>
    <pc:docChg chg="undo custSel addSld delSld modSld">
      <pc:chgData name="Federico Oldani" userId="ba3436c0-6c9f-4ca9-a4e9-d53767b55ec9" providerId="ADAL" clId="{E38EDBD0-2210-4AFF-A363-F8E0E5E4FA7C}" dt="2024-07-05T16:03:06.470" v="1768"/>
      <pc:docMkLst>
        <pc:docMk/>
      </pc:docMkLst>
      <pc:sldChg chg="modSp mod modTransition">
        <pc:chgData name="Federico Oldani" userId="ba3436c0-6c9f-4ca9-a4e9-d53767b55ec9" providerId="ADAL" clId="{E38EDBD0-2210-4AFF-A363-F8E0E5E4FA7C}" dt="2024-07-04T10:59:32.772" v="1673"/>
        <pc:sldMkLst>
          <pc:docMk/>
          <pc:sldMk cId="960268320" sldId="256"/>
        </pc:sldMkLst>
        <pc:spChg chg="mod">
          <ac:chgData name="Federico Oldani" userId="ba3436c0-6c9f-4ca9-a4e9-d53767b55ec9" providerId="ADAL" clId="{E38EDBD0-2210-4AFF-A363-F8E0E5E4FA7C}" dt="2024-07-04T09:51:18.745" v="38" actId="20577"/>
          <ac:spMkLst>
            <pc:docMk/>
            <pc:sldMk cId="960268320" sldId="256"/>
            <ac:spMk id="3" creationId="{00000000-0000-0000-0000-000000000000}"/>
          </ac:spMkLst>
        </pc:spChg>
        <pc:spChg chg="mod">
          <ac:chgData name="Federico Oldani" userId="ba3436c0-6c9f-4ca9-a4e9-d53767b55ec9" providerId="ADAL" clId="{E38EDBD0-2210-4AFF-A363-F8E0E5E4FA7C}" dt="2024-07-04T09:51:10.917" v="23" actId="20577"/>
          <ac:spMkLst>
            <pc:docMk/>
            <pc:sldMk cId="960268320" sldId="256"/>
            <ac:spMk id="14" creationId="{00000000-0000-0000-0000-000000000000}"/>
          </ac:spMkLst>
        </pc:spChg>
        <pc:spChg chg="mod">
          <ac:chgData name="Federico Oldani" userId="ba3436c0-6c9f-4ca9-a4e9-d53767b55ec9" providerId="ADAL" clId="{E38EDBD0-2210-4AFF-A363-F8E0E5E4FA7C}" dt="2024-07-04T09:51:28.856" v="54" actId="20577"/>
          <ac:spMkLst>
            <pc:docMk/>
            <pc:sldMk cId="960268320" sldId="256"/>
            <ac:spMk id="16" creationId="{00000000-0000-0000-0000-000000000000}"/>
          </ac:spMkLst>
        </pc:spChg>
      </pc:sldChg>
      <pc:sldChg chg="add del">
        <pc:chgData name="Federico Oldani" userId="ba3436c0-6c9f-4ca9-a4e9-d53767b55ec9" providerId="ADAL" clId="{E38EDBD0-2210-4AFF-A363-F8E0E5E4FA7C}" dt="2024-07-04T09:51:01.232" v="1" actId="47"/>
        <pc:sldMkLst>
          <pc:docMk/>
          <pc:sldMk cId="3465830836" sldId="278"/>
        </pc:sldMkLst>
      </pc:sldChg>
      <pc:sldChg chg="addSp delSp modSp add del mod modClrScheme chgLayout">
        <pc:chgData name="Federico Oldani" userId="ba3436c0-6c9f-4ca9-a4e9-d53767b55ec9" providerId="ADAL" clId="{E38EDBD0-2210-4AFF-A363-F8E0E5E4FA7C}" dt="2024-07-04T09:55:51.396" v="141" actId="47"/>
        <pc:sldMkLst>
          <pc:docMk/>
          <pc:sldMk cId="339171295" sldId="279"/>
        </pc:sldMkLst>
        <pc:spChg chg="add mod ord">
          <ac:chgData name="Federico Oldani" userId="ba3436c0-6c9f-4ca9-a4e9-d53767b55ec9" providerId="ADAL" clId="{E38EDBD0-2210-4AFF-A363-F8E0E5E4FA7C}" dt="2024-07-04T09:51:43.643" v="55" actId="700"/>
          <ac:spMkLst>
            <pc:docMk/>
            <pc:sldMk cId="339171295" sldId="279"/>
            <ac:spMk id="2" creationId="{36D29FFF-3AF5-0E20-B4DC-010466B4F974}"/>
          </ac:spMkLst>
        </pc:spChg>
        <pc:spChg chg="add mod ord">
          <ac:chgData name="Federico Oldani" userId="ba3436c0-6c9f-4ca9-a4e9-d53767b55ec9" providerId="ADAL" clId="{E38EDBD0-2210-4AFF-A363-F8E0E5E4FA7C}" dt="2024-07-04T09:51:43.643" v="55" actId="700"/>
          <ac:spMkLst>
            <pc:docMk/>
            <pc:sldMk cId="339171295" sldId="279"/>
            <ac:spMk id="3" creationId="{8DD6D3A5-5CED-5621-9E5B-A8EE995278AC}"/>
          </ac:spMkLst>
        </pc:spChg>
        <pc:spChg chg="mod ord">
          <ac:chgData name="Federico Oldani" userId="ba3436c0-6c9f-4ca9-a4e9-d53767b55ec9" providerId="ADAL" clId="{E38EDBD0-2210-4AFF-A363-F8E0E5E4FA7C}" dt="2024-07-04T09:51:55.949" v="56" actId="1076"/>
          <ac:spMkLst>
            <pc:docMk/>
            <pc:sldMk cId="339171295" sldId="279"/>
            <ac:spMk id="5" creationId="{C8F80C1E-1A5E-487A-8826-57FC8319F820}"/>
          </ac:spMkLst>
        </pc:spChg>
        <pc:spChg chg="del">
          <ac:chgData name="Federico Oldani" userId="ba3436c0-6c9f-4ca9-a4e9-d53767b55ec9" providerId="ADAL" clId="{E38EDBD0-2210-4AFF-A363-F8E0E5E4FA7C}" dt="2024-07-04T09:54:25.724" v="111" actId="21"/>
          <ac:spMkLst>
            <pc:docMk/>
            <pc:sldMk cId="339171295" sldId="279"/>
            <ac:spMk id="6" creationId="{63877145-D104-4116-8D8C-6E9F077CE919}"/>
          </ac:spMkLst>
        </pc:spChg>
        <pc:spChg chg="del">
          <ac:chgData name="Federico Oldani" userId="ba3436c0-6c9f-4ca9-a4e9-d53767b55ec9" providerId="ADAL" clId="{E38EDBD0-2210-4AFF-A363-F8E0E5E4FA7C}" dt="2024-07-04T09:54:25.724" v="111" actId="21"/>
          <ac:spMkLst>
            <pc:docMk/>
            <pc:sldMk cId="339171295" sldId="279"/>
            <ac:spMk id="7" creationId="{5AE09F04-F5C0-4DFB-91B2-3CC6177A8441}"/>
          </ac:spMkLst>
        </pc:spChg>
        <pc:spChg chg="add del mod">
          <ac:chgData name="Federico Oldani" userId="ba3436c0-6c9f-4ca9-a4e9-d53767b55ec9" providerId="ADAL" clId="{E38EDBD0-2210-4AFF-A363-F8E0E5E4FA7C}" dt="2024-07-04T09:52:27.250" v="69" actId="478"/>
          <ac:spMkLst>
            <pc:docMk/>
            <pc:sldMk cId="339171295" sldId="279"/>
            <ac:spMk id="8" creationId="{7C04F394-0AAD-34D0-8737-FE0C6AEFD234}"/>
          </ac:spMkLst>
        </pc:spChg>
        <pc:spChg chg="add del mod ord">
          <ac:chgData name="Federico Oldani" userId="ba3436c0-6c9f-4ca9-a4e9-d53767b55ec9" providerId="ADAL" clId="{E38EDBD0-2210-4AFF-A363-F8E0E5E4FA7C}" dt="2024-07-04T09:53:19.560" v="78" actId="21"/>
          <ac:spMkLst>
            <pc:docMk/>
            <pc:sldMk cId="339171295" sldId="279"/>
            <ac:spMk id="9" creationId="{D6920505-FFF2-4091-9632-1C86CD2B8F7F}"/>
          </ac:spMkLst>
        </pc:spChg>
        <pc:spChg chg="add del mod">
          <ac:chgData name="Federico Oldani" userId="ba3436c0-6c9f-4ca9-a4e9-d53767b55ec9" providerId="ADAL" clId="{E38EDBD0-2210-4AFF-A363-F8E0E5E4FA7C}" dt="2024-07-04T09:52:47.254" v="75" actId="21"/>
          <ac:spMkLst>
            <pc:docMk/>
            <pc:sldMk cId="339171295" sldId="279"/>
            <ac:spMk id="11" creationId="{ED1DBD2B-9AC0-408E-AC6E-6B770BF25DFA}"/>
          </ac:spMkLst>
        </pc:spChg>
        <pc:spChg chg="add mod">
          <ac:chgData name="Federico Oldani" userId="ba3436c0-6c9f-4ca9-a4e9-d53767b55ec9" providerId="ADAL" clId="{E38EDBD0-2210-4AFF-A363-F8E0E5E4FA7C}" dt="2024-07-04T09:53:19.560" v="78" actId="21"/>
          <ac:spMkLst>
            <pc:docMk/>
            <pc:sldMk cId="339171295" sldId="279"/>
            <ac:spMk id="13" creationId="{9EBD412D-1AD3-DEB7-2287-6CCFDAFE7DF8}"/>
          </ac:spMkLst>
        </pc:spChg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417611195" sldId="280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4147796006" sldId="281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2249383364" sldId="282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533377789" sldId="283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898845742" sldId="284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2931259989" sldId="285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094791374" sldId="286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2036362788" sldId="287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325623605" sldId="288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532341273" sldId="289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758422911" sldId="290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511328477" sldId="291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507387411" sldId="292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651065671" sldId="293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749377822" sldId="294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717822841" sldId="295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169343958" sldId="296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2865625074" sldId="297"/>
        </pc:sldMkLst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2210962206" sldId="298"/>
        </pc:sldMkLst>
        <pc:spChg chg="add mod ord">
          <ac:chgData name="Federico Oldani" userId="ba3436c0-6c9f-4ca9-a4e9-d53767b55ec9" providerId="ADAL" clId="{E38EDBD0-2210-4AFF-A363-F8E0E5E4FA7C}" dt="2024-07-04T10:46:01.596" v="997" actId="20577"/>
          <ac:spMkLst>
            <pc:docMk/>
            <pc:sldMk cId="2210962206" sldId="298"/>
            <ac:spMk id="2" creationId="{BCF36649-4F82-0CF8-E0EF-4C30743AC539}"/>
          </ac:spMkLst>
        </pc:spChg>
        <pc:spChg chg="del mod ord">
          <ac:chgData name="Federico Oldani" userId="ba3436c0-6c9f-4ca9-a4e9-d53767b55ec9" providerId="ADAL" clId="{E38EDBD0-2210-4AFF-A363-F8E0E5E4FA7C}" dt="2024-07-04T10:46:05.875" v="998" actId="478"/>
          <ac:spMkLst>
            <pc:docMk/>
            <pc:sldMk cId="2210962206" sldId="298"/>
            <ac:spMk id="3" creationId="{C0150EE1-7A8F-4709-9138-C7D01BB1802A}"/>
          </ac:spMkLst>
        </pc:spChg>
        <pc:spChg chg="del mod">
          <ac:chgData name="Federico Oldani" userId="ba3436c0-6c9f-4ca9-a4e9-d53767b55ec9" providerId="ADAL" clId="{E38EDBD0-2210-4AFF-A363-F8E0E5E4FA7C}" dt="2024-07-04T10:46:11.855" v="1001" actId="478"/>
          <ac:spMkLst>
            <pc:docMk/>
            <pc:sldMk cId="2210962206" sldId="298"/>
            <ac:spMk id="4" creationId="{BF62A170-505D-4248-9A79-D7E7AD8F2913}"/>
          </ac:spMkLst>
        </pc:spChg>
        <pc:spChg chg="add mod ord">
          <ac:chgData name="Federico Oldani" userId="ba3436c0-6c9f-4ca9-a4e9-d53767b55ec9" providerId="ADAL" clId="{E38EDBD0-2210-4AFF-A363-F8E0E5E4FA7C}" dt="2024-07-04T10:45:54.787" v="980" actId="700"/>
          <ac:spMkLst>
            <pc:docMk/>
            <pc:sldMk cId="2210962206" sldId="298"/>
            <ac:spMk id="5" creationId="{62DA4B67-E231-1A60-9707-7CFC7DB54002}"/>
          </ac:spMkLst>
        </pc:spChg>
        <pc:spChg chg="mod">
          <ac:chgData name="Federico Oldani" userId="ba3436c0-6c9f-4ca9-a4e9-d53767b55ec9" providerId="ADAL" clId="{E38EDBD0-2210-4AFF-A363-F8E0E5E4FA7C}" dt="2024-07-04T10:46:20.544" v="1010" actId="20577"/>
          <ac:spMkLst>
            <pc:docMk/>
            <pc:sldMk cId="2210962206" sldId="298"/>
            <ac:spMk id="6" creationId="{46844AA6-0A2F-44C7-A044-6EEC7EBEC2F8}"/>
          </ac:spMkLst>
        </pc:spChg>
        <pc:spChg chg="del">
          <ac:chgData name="Federico Oldani" userId="ba3436c0-6c9f-4ca9-a4e9-d53767b55ec9" providerId="ADAL" clId="{E38EDBD0-2210-4AFF-A363-F8E0E5E4FA7C}" dt="2024-07-04T10:46:15.189" v="1003" actId="478"/>
          <ac:spMkLst>
            <pc:docMk/>
            <pc:sldMk cId="2210962206" sldId="298"/>
            <ac:spMk id="7" creationId="{79895D1C-5D9D-4EAF-AD2F-436FAE98E0D9}"/>
          </ac:spMkLst>
        </pc:spChg>
        <pc:spChg chg="mod">
          <ac:chgData name="Federico Oldani" userId="ba3436c0-6c9f-4ca9-a4e9-d53767b55ec9" providerId="ADAL" clId="{E38EDBD0-2210-4AFF-A363-F8E0E5E4FA7C}" dt="2024-07-04T10:46:31.524" v="1012" actId="14100"/>
          <ac:spMkLst>
            <pc:docMk/>
            <pc:sldMk cId="2210962206" sldId="298"/>
            <ac:spMk id="8" creationId="{4C8F3DE7-52B7-49C1-917A-25F079D04B3A}"/>
          </ac:spMkLst>
        </pc:spChg>
        <pc:spChg chg="add mod ord">
          <ac:chgData name="Federico Oldani" userId="ba3436c0-6c9f-4ca9-a4e9-d53767b55ec9" providerId="ADAL" clId="{E38EDBD0-2210-4AFF-A363-F8E0E5E4FA7C}" dt="2024-07-04T10:46:43.341" v="1028" actId="20577"/>
          <ac:spMkLst>
            <pc:docMk/>
            <pc:sldMk cId="2210962206" sldId="298"/>
            <ac:spMk id="9" creationId="{27129D82-E259-B97E-2484-D9A1FA3DCB7D}"/>
          </ac:spMkLst>
        </pc:spChg>
      </pc:sldChg>
      <pc:sldChg chg="del">
        <pc:chgData name="Federico Oldani" userId="ba3436c0-6c9f-4ca9-a4e9-d53767b55ec9" providerId="ADAL" clId="{E38EDBD0-2210-4AFF-A363-F8E0E5E4FA7C}" dt="2024-07-04T10:59:23.444" v="1672" actId="47"/>
        <pc:sldMkLst>
          <pc:docMk/>
          <pc:sldMk cId="2165688559" sldId="299"/>
        </pc:sldMkLst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2223098126" sldId="300"/>
        </pc:sldMkLst>
        <pc:spChg chg="add del mod ord">
          <ac:chgData name="Federico Oldani" userId="ba3436c0-6c9f-4ca9-a4e9-d53767b55ec9" providerId="ADAL" clId="{E38EDBD0-2210-4AFF-A363-F8E0E5E4FA7C}" dt="2024-07-04T10:53:33.152" v="1471" actId="478"/>
          <ac:spMkLst>
            <pc:docMk/>
            <pc:sldMk cId="2223098126" sldId="300"/>
            <ac:spMk id="2" creationId="{A28BA27F-E33F-6FD7-0DA6-40A84E512A10}"/>
          </ac:spMkLst>
        </pc:spChg>
        <pc:spChg chg="add del mod ord">
          <ac:chgData name="Federico Oldani" userId="ba3436c0-6c9f-4ca9-a4e9-d53767b55ec9" providerId="ADAL" clId="{E38EDBD0-2210-4AFF-A363-F8E0E5E4FA7C}" dt="2024-07-04T10:53:42.953" v="1475" actId="478"/>
          <ac:spMkLst>
            <pc:docMk/>
            <pc:sldMk cId="2223098126" sldId="300"/>
            <ac:spMk id="3" creationId="{C0150EE1-7A8F-4709-9138-C7D01BB1802A}"/>
          </ac:spMkLst>
        </pc:spChg>
        <pc:spChg chg="add mod ord">
          <ac:chgData name="Federico Oldani" userId="ba3436c0-6c9f-4ca9-a4e9-d53767b55ec9" providerId="ADAL" clId="{E38EDBD0-2210-4AFF-A363-F8E0E5E4FA7C}" dt="2024-07-04T10:53:24.815" v="1457" actId="700"/>
          <ac:spMkLst>
            <pc:docMk/>
            <pc:sldMk cId="2223098126" sldId="300"/>
            <ac:spMk id="4" creationId="{14D9D300-C2F9-0A7E-B8C5-BF1F6ED18E10}"/>
          </ac:spMkLst>
        </pc:spChg>
        <pc:spChg chg="del mod">
          <ac:chgData name="Federico Oldani" userId="ba3436c0-6c9f-4ca9-a4e9-d53767b55ec9" providerId="ADAL" clId="{E38EDBD0-2210-4AFF-A363-F8E0E5E4FA7C}" dt="2024-07-04T10:53:49.051" v="1478" actId="478"/>
          <ac:spMkLst>
            <pc:docMk/>
            <pc:sldMk cId="2223098126" sldId="300"/>
            <ac:spMk id="5" creationId="{B8B27372-938D-4992-8B86-4A78702FF426}"/>
          </ac:spMkLst>
        </pc:spChg>
        <pc:spChg chg="add mod ord">
          <ac:chgData name="Federico Oldani" userId="ba3436c0-6c9f-4ca9-a4e9-d53767b55ec9" providerId="ADAL" clId="{E38EDBD0-2210-4AFF-A363-F8E0E5E4FA7C}" dt="2024-07-04T10:55:30.695" v="1514" actId="114"/>
          <ac:spMkLst>
            <pc:docMk/>
            <pc:sldMk cId="2223098126" sldId="300"/>
            <ac:spMk id="6" creationId="{F199B6FB-6E13-9B1F-3BDC-875562590DB0}"/>
          </ac:spMkLst>
        </pc:spChg>
        <pc:spChg chg="del">
          <ac:chgData name="Federico Oldani" userId="ba3436c0-6c9f-4ca9-a4e9-d53767b55ec9" providerId="ADAL" clId="{E38EDBD0-2210-4AFF-A363-F8E0E5E4FA7C}" dt="2024-07-04T10:53:50.890" v="1479" actId="478"/>
          <ac:spMkLst>
            <pc:docMk/>
            <pc:sldMk cId="2223098126" sldId="300"/>
            <ac:spMk id="7" creationId="{79895D1C-5D9D-4EAF-AD2F-436FAE98E0D9}"/>
          </ac:spMkLst>
        </pc:spChg>
        <pc:spChg chg="add del mod">
          <ac:chgData name="Federico Oldani" userId="ba3436c0-6c9f-4ca9-a4e9-d53767b55ec9" providerId="ADAL" clId="{E38EDBD0-2210-4AFF-A363-F8E0E5E4FA7C}" dt="2024-07-04T10:53:33.152" v="1471" actId="478"/>
          <ac:spMkLst>
            <pc:docMk/>
            <pc:sldMk cId="2223098126" sldId="300"/>
            <ac:spMk id="9" creationId="{13B12EDA-2FB7-FD52-A293-3980C7D6FA72}"/>
          </ac:spMkLst>
        </pc:spChg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2786416979" sldId="301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336331734" sldId="302"/>
        </pc:sldMkLst>
      </pc:sldChg>
      <pc:sldChg chg="delSp modSp mod modTransition">
        <pc:chgData name="Federico Oldani" userId="ba3436c0-6c9f-4ca9-a4e9-d53767b55ec9" providerId="ADAL" clId="{E38EDBD0-2210-4AFF-A363-F8E0E5E4FA7C}" dt="2024-07-04T10:59:32.772" v="1673"/>
        <pc:sldMkLst>
          <pc:docMk/>
          <pc:sldMk cId="2236227404" sldId="303"/>
        </pc:sldMkLst>
        <pc:spChg chg="del mod">
          <ac:chgData name="Federico Oldani" userId="ba3436c0-6c9f-4ca9-a4e9-d53767b55ec9" providerId="ADAL" clId="{E38EDBD0-2210-4AFF-A363-F8E0E5E4FA7C}" dt="2024-07-04T10:59:09.560" v="1657" actId="478"/>
          <ac:spMkLst>
            <pc:docMk/>
            <pc:sldMk cId="2236227404" sldId="303"/>
            <ac:spMk id="7" creationId="{00000000-0000-0000-0000-000000000000}"/>
          </ac:spMkLst>
        </pc:spChg>
        <pc:spChg chg="mod">
          <ac:chgData name="Federico Oldani" userId="ba3436c0-6c9f-4ca9-a4e9-d53767b55ec9" providerId="ADAL" clId="{E38EDBD0-2210-4AFF-A363-F8E0E5E4FA7C}" dt="2024-07-04T10:59:14.829" v="1671" actId="20577"/>
          <ac:spMkLst>
            <pc:docMk/>
            <pc:sldMk cId="2236227404" sldId="303"/>
            <ac:spMk id="8" creationId="{00000000-0000-0000-0000-000000000000}"/>
          </ac:spMkLst>
        </pc:spChg>
        <pc:spChg chg="mod">
          <ac:chgData name="Federico Oldani" userId="ba3436c0-6c9f-4ca9-a4e9-d53767b55ec9" providerId="ADAL" clId="{E38EDBD0-2210-4AFF-A363-F8E0E5E4FA7C}" dt="2024-07-04T10:58:40.766" v="1604" actId="20577"/>
          <ac:spMkLst>
            <pc:docMk/>
            <pc:sldMk cId="2236227404" sldId="303"/>
            <ac:spMk id="11" creationId="{00000000-0000-0000-0000-000000000000}"/>
          </ac:spMkLst>
        </pc:spChg>
        <pc:spChg chg="mod">
          <ac:chgData name="Federico Oldani" userId="ba3436c0-6c9f-4ca9-a4e9-d53767b55ec9" providerId="ADAL" clId="{E38EDBD0-2210-4AFF-A363-F8E0E5E4FA7C}" dt="2024-07-04T10:59:01.646" v="1655" actId="20577"/>
          <ac:spMkLst>
            <pc:docMk/>
            <pc:sldMk cId="2236227404" sldId="303"/>
            <ac:spMk id="12" creationId="{00000000-0000-0000-0000-000000000000}"/>
          </ac:spMkLst>
        </pc:spChg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999522381" sldId="304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240510460" sldId="305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864969835" sldId="306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982930394" sldId="307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718526206" sldId="308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50934807" sldId="309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4225536109" sldId="311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025012614" sldId="312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294765000" sldId="313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612768027" sldId="314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072506844" sldId="315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3061945198" sldId="316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572837042" sldId="317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648850257" sldId="322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2489389953" sldId="323"/>
        </pc:sldMkLst>
      </pc:sldChg>
      <pc:sldChg chg="del">
        <pc:chgData name="Federico Oldani" userId="ba3436c0-6c9f-4ca9-a4e9-d53767b55ec9" providerId="ADAL" clId="{E38EDBD0-2210-4AFF-A363-F8E0E5E4FA7C}" dt="2024-07-04T10:59:23.444" v="1672" actId="47"/>
        <pc:sldMkLst>
          <pc:docMk/>
          <pc:sldMk cId="1558930857" sldId="324"/>
        </pc:sldMkLst>
      </pc:sldChg>
      <pc:sldChg chg="del">
        <pc:chgData name="Federico Oldani" userId="ba3436c0-6c9f-4ca9-a4e9-d53767b55ec9" providerId="ADAL" clId="{E38EDBD0-2210-4AFF-A363-F8E0E5E4FA7C}" dt="2024-07-04T10:59:23.444" v="1672" actId="47"/>
        <pc:sldMkLst>
          <pc:docMk/>
          <pc:sldMk cId="296212304" sldId="326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184785629" sldId="327"/>
        </pc:sldMkLst>
      </pc:sldChg>
      <pc:sldChg chg="del">
        <pc:chgData name="Federico Oldani" userId="ba3436c0-6c9f-4ca9-a4e9-d53767b55ec9" providerId="ADAL" clId="{E38EDBD0-2210-4AFF-A363-F8E0E5E4FA7C}" dt="2024-07-04T10:58:31.787" v="1590" actId="47"/>
        <pc:sldMkLst>
          <pc:docMk/>
          <pc:sldMk cId="4220551984" sldId="328"/>
        </pc:sldMkLst>
      </pc:sldChg>
      <pc:sldChg chg="del">
        <pc:chgData name="Federico Oldani" userId="ba3436c0-6c9f-4ca9-a4e9-d53767b55ec9" providerId="ADAL" clId="{E38EDBD0-2210-4AFF-A363-F8E0E5E4FA7C}" dt="2024-07-04T10:59:23.444" v="1672" actId="47"/>
        <pc:sldMkLst>
          <pc:docMk/>
          <pc:sldMk cId="3960712909" sldId="329"/>
        </pc:sldMkLst>
      </pc:sldChg>
      <pc:sldChg chg="delSp modSp add del mod">
        <pc:chgData name="Federico Oldani" userId="ba3436c0-6c9f-4ca9-a4e9-d53767b55ec9" providerId="ADAL" clId="{E38EDBD0-2210-4AFF-A363-F8E0E5E4FA7C}" dt="2024-07-04T09:59:27.650" v="219" actId="47"/>
        <pc:sldMkLst>
          <pc:docMk/>
          <pc:sldMk cId="932244712" sldId="330"/>
        </pc:sldMkLst>
        <pc:spChg chg="del mod">
          <ac:chgData name="Federico Oldani" userId="ba3436c0-6c9f-4ca9-a4e9-d53767b55ec9" providerId="ADAL" clId="{E38EDBD0-2210-4AFF-A363-F8E0E5E4FA7C}" dt="2024-07-04T09:55:50.784" v="140"/>
          <ac:spMkLst>
            <pc:docMk/>
            <pc:sldMk cId="932244712" sldId="330"/>
            <ac:spMk id="9" creationId="{8AC7B623-3655-4A90-ADE4-D2DBF9262923}"/>
          </ac:spMkLst>
        </pc:spChg>
        <pc:grpChg chg="del">
          <ac:chgData name="Federico Oldani" userId="ba3436c0-6c9f-4ca9-a4e9-d53767b55ec9" providerId="ADAL" clId="{E38EDBD0-2210-4AFF-A363-F8E0E5E4FA7C}" dt="2024-07-04T09:56:47.165" v="153" actId="21"/>
          <ac:grpSpMkLst>
            <pc:docMk/>
            <pc:sldMk cId="932244712" sldId="330"/>
            <ac:grpSpMk id="43" creationId="{9DDAEFAA-7789-401E-A813-BDCFF3E03B38}"/>
          </ac:grpSpMkLst>
        </pc:grpChg>
      </pc:sldChg>
      <pc:sldChg chg="add del">
        <pc:chgData name="Federico Oldani" userId="ba3436c0-6c9f-4ca9-a4e9-d53767b55ec9" providerId="ADAL" clId="{E38EDBD0-2210-4AFF-A363-F8E0E5E4FA7C}" dt="2024-07-04T10:23:15.938" v="335" actId="47"/>
        <pc:sldMkLst>
          <pc:docMk/>
          <pc:sldMk cId="505829933" sldId="331"/>
        </pc:sldMkLst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1876695837" sldId="332"/>
        </pc:sldMkLst>
        <pc:spChg chg="add del mod ord">
          <ac:chgData name="Federico Oldani" userId="ba3436c0-6c9f-4ca9-a4e9-d53767b55ec9" providerId="ADAL" clId="{E38EDBD0-2210-4AFF-A363-F8E0E5E4FA7C}" dt="2024-07-04T10:23:51.473" v="338" actId="700"/>
          <ac:spMkLst>
            <pc:docMk/>
            <pc:sldMk cId="1876695837" sldId="332"/>
            <ac:spMk id="2" creationId="{A90BFC98-80C0-4A59-16CF-2F45B708067A}"/>
          </ac:spMkLst>
        </pc:spChg>
        <pc:spChg chg="add del mod ord">
          <ac:chgData name="Federico Oldani" userId="ba3436c0-6c9f-4ca9-a4e9-d53767b55ec9" providerId="ADAL" clId="{E38EDBD0-2210-4AFF-A363-F8E0E5E4FA7C}" dt="2024-07-04T10:23:51.473" v="338" actId="700"/>
          <ac:spMkLst>
            <pc:docMk/>
            <pc:sldMk cId="1876695837" sldId="332"/>
            <ac:spMk id="3" creationId="{3007390A-3E7D-204E-47B8-FA2F75F890FF}"/>
          </ac:spMkLst>
        </pc:spChg>
        <pc:spChg chg="add del mod ord">
          <ac:chgData name="Federico Oldani" userId="ba3436c0-6c9f-4ca9-a4e9-d53767b55ec9" providerId="ADAL" clId="{E38EDBD0-2210-4AFF-A363-F8E0E5E4FA7C}" dt="2024-07-04T10:23:41.364" v="337" actId="478"/>
          <ac:spMkLst>
            <pc:docMk/>
            <pc:sldMk cId="1876695837" sldId="332"/>
            <ac:spMk id="4" creationId="{DB6ACC1C-8C98-33A5-330F-AFCEFCE21794}"/>
          </ac:spMkLst>
        </pc:spChg>
        <pc:spChg chg="mod ord">
          <ac:chgData name="Federico Oldani" userId="ba3436c0-6c9f-4ca9-a4e9-d53767b55ec9" providerId="ADAL" clId="{E38EDBD0-2210-4AFF-A363-F8E0E5E4FA7C}" dt="2024-07-04T10:23:58.629" v="339" actId="1076"/>
          <ac:spMkLst>
            <pc:docMk/>
            <pc:sldMk cId="1876695837" sldId="332"/>
            <ac:spMk id="5" creationId="{86D48229-7051-40E8-A621-7F901D6933D1}"/>
          </ac:spMkLst>
        </pc:spChg>
        <pc:cxnChg chg="mod">
          <ac:chgData name="Federico Oldani" userId="ba3436c0-6c9f-4ca9-a4e9-d53767b55ec9" providerId="ADAL" clId="{E38EDBD0-2210-4AFF-A363-F8E0E5E4FA7C}" dt="2024-07-04T10:24:02.377" v="348" actId="1036"/>
          <ac:cxnSpMkLst>
            <pc:docMk/>
            <pc:sldMk cId="1876695837" sldId="332"/>
            <ac:cxnSpMk id="8" creationId="{2032B51E-C9B7-407E-AC71-853F8AECAC14}"/>
          </ac:cxnSpMkLst>
        </pc:cxnChg>
      </pc:sldChg>
      <pc:sldChg chg="add del">
        <pc:chgData name="Federico Oldani" userId="ba3436c0-6c9f-4ca9-a4e9-d53767b55ec9" providerId="ADAL" clId="{E38EDBD0-2210-4AFF-A363-F8E0E5E4FA7C}" dt="2024-07-04T10:24:07.194" v="349" actId="47"/>
        <pc:sldMkLst>
          <pc:docMk/>
          <pc:sldMk cId="3734211228" sldId="333"/>
        </pc:sldMkLst>
      </pc:sldChg>
      <pc:sldChg chg="addSp delSp modSp add mod modTransition modClrScheme chgLayout">
        <pc:chgData name="Federico Oldani" userId="ba3436c0-6c9f-4ca9-a4e9-d53767b55ec9" providerId="ADAL" clId="{E38EDBD0-2210-4AFF-A363-F8E0E5E4FA7C}" dt="2024-07-04T11:05:40.344" v="1720" actId="1036"/>
        <pc:sldMkLst>
          <pc:docMk/>
          <pc:sldMk cId="2537682881" sldId="334"/>
        </pc:sldMkLst>
        <pc:spChg chg="add mod ord">
          <ac:chgData name="Federico Oldani" userId="ba3436c0-6c9f-4ca9-a4e9-d53767b55ec9" providerId="ADAL" clId="{E38EDBD0-2210-4AFF-A363-F8E0E5E4FA7C}" dt="2024-07-04T10:24:28.094" v="370" actId="20577"/>
          <ac:spMkLst>
            <pc:docMk/>
            <pc:sldMk cId="2537682881" sldId="334"/>
            <ac:spMk id="2" creationId="{51F83624-CE25-B125-0DC0-9144CA22B7B0}"/>
          </ac:spMkLst>
        </pc:spChg>
        <pc:spChg chg="add mod ord">
          <ac:chgData name="Federico Oldani" userId="ba3436c0-6c9f-4ca9-a4e9-d53767b55ec9" providerId="ADAL" clId="{E38EDBD0-2210-4AFF-A363-F8E0E5E4FA7C}" dt="2024-07-04T10:24:20.017" v="350" actId="700"/>
          <ac:spMkLst>
            <pc:docMk/>
            <pc:sldMk cId="2537682881" sldId="334"/>
            <ac:spMk id="3" creationId="{0F365C31-A03A-B555-8DFF-24397E91B572}"/>
          </ac:spMkLst>
        </pc:spChg>
        <pc:spChg chg="add del mod ord">
          <ac:chgData name="Federico Oldani" userId="ba3436c0-6c9f-4ca9-a4e9-d53767b55ec9" providerId="ADAL" clId="{E38EDBD0-2210-4AFF-A363-F8E0E5E4FA7C}" dt="2024-07-04T10:24:33.631" v="371" actId="478"/>
          <ac:spMkLst>
            <pc:docMk/>
            <pc:sldMk cId="2537682881" sldId="334"/>
            <ac:spMk id="4" creationId="{3AFAAF71-3F82-EC0C-30F7-A726F472AD81}"/>
          </ac:spMkLst>
        </pc:spChg>
        <pc:spChg chg="del mod ord">
          <ac:chgData name="Federico Oldani" userId="ba3436c0-6c9f-4ca9-a4e9-d53767b55ec9" providerId="ADAL" clId="{E38EDBD0-2210-4AFF-A363-F8E0E5E4FA7C}" dt="2024-07-04T10:24:22.862" v="351" actId="478"/>
          <ac:spMkLst>
            <pc:docMk/>
            <pc:sldMk cId="2537682881" sldId="334"/>
            <ac:spMk id="5" creationId="{C8F80C1E-1A5E-487A-8826-57FC8319F820}"/>
          </ac:spMkLst>
        </pc:spChg>
        <pc:spChg chg="mod ord">
          <ac:chgData name="Federico Oldani" userId="ba3436c0-6c9f-4ca9-a4e9-d53767b55ec9" providerId="ADAL" clId="{E38EDBD0-2210-4AFF-A363-F8E0E5E4FA7C}" dt="2024-07-04T11:05:40.344" v="1720" actId="1036"/>
          <ac:spMkLst>
            <pc:docMk/>
            <pc:sldMk cId="2537682881" sldId="334"/>
            <ac:spMk id="7" creationId="{79895D1C-5D9D-4EAF-AD2F-436FAE98E0D9}"/>
          </ac:spMkLst>
        </pc:spChg>
        <pc:spChg chg="mod">
          <ac:chgData name="Federico Oldani" userId="ba3436c0-6c9f-4ca9-a4e9-d53767b55ec9" providerId="ADAL" clId="{E38EDBD0-2210-4AFF-A363-F8E0E5E4FA7C}" dt="2024-07-04T11:05:40.344" v="1720" actId="1036"/>
          <ac:spMkLst>
            <pc:docMk/>
            <pc:sldMk cId="2537682881" sldId="334"/>
            <ac:spMk id="8" creationId="{CA8A0BE3-D458-43E2-806D-8F0C18A28A82}"/>
          </ac:spMkLst>
        </pc:spChg>
        <pc:picChg chg="del">
          <ac:chgData name="Federico Oldani" userId="ba3436c0-6c9f-4ca9-a4e9-d53767b55ec9" providerId="ADAL" clId="{E38EDBD0-2210-4AFF-A363-F8E0E5E4FA7C}" dt="2024-07-04T10:26:13.229" v="372" actId="478"/>
          <ac:picMkLst>
            <pc:docMk/>
            <pc:sldMk cId="2537682881" sldId="334"/>
            <ac:picMk id="6" creationId="{839F1D96-38A8-4942-8F84-955088F685D4}"/>
          </ac:picMkLst>
        </pc:picChg>
        <pc:picChg chg="mod">
          <ac:chgData name="Federico Oldani" userId="ba3436c0-6c9f-4ca9-a4e9-d53767b55ec9" providerId="ADAL" clId="{E38EDBD0-2210-4AFF-A363-F8E0E5E4FA7C}" dt="2024-07-04T11:05:40.344" v="1720" actId="1036"/>
          <ac:picMkLst>
            <pc:docMk/>
            <pc:sldMk cId="2537682881" sldId="334"/>
            <ac:picMk id="9" creationId="{613FDA69-E9F0-477F-8421-1C074735D4CD}"/>
          </ac:picMkLst>
        </pc:picChg>
        <pc:picChg chg="add mod">
          <ac:chgData name="Federico Oldani" userId="ba3436c0-6c9f-4ca9-a4e9-d53767b55ec9" providerId="ADAL" clId="{E38EDBD0-2210-4AFF-A363-F8E0E5E4FA7C}" dt="2024-07-04T11:05:40.344" v="1720" actId="1036"/>
          <ac:picMkLst>
            <pc:docMk/>
            <pc:sldMk cId="2537682881" sldId="334"/>
            <ac:picMk id="11" creationId="{31F8C44F-C0C7-10AF-48E2-2606F5BDFB42}"/>
          </ac:picMkLst>
        </pc:pic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1:06:02.810" v="1752" actId="6549"/>
        <pc:sldMkLst>
          <pc:docMk/>
          <pc:sldMk cId="1558803502" sldId="335"/>
        </pc:sldMkLst>
        <pc:spChg chg="add mod ord">
          <ac:chgData name="Federico Oldani" userId="ba3436c0-6c9f-4ca9-a4e9-d53767b55ec9" providerId="ADAL" clId="{E38EDBD0-2210-4AFF-A363-F8E0E5E4FA7C}" dt="2024-07-04T10:27:19.455" v="406" actId="20577"/>
          <ac:spMkLst>
            <pc:docMk/>
            <pc:sldMk cId="1558803502" sldId="335"/>
            <ac:spMk id="2" creationId="{493F1151-55E0-9562-5C78-6E8DBF9E2052}"/>
          </ac:spMkLst>
        </pc:spChg>
        <pc:spChg chg="add mod ord">
          <ac:chgData name="Federico Oldani" userId="ba3436c0-6c9f-4ca9-a4e9-d53767b55ec9" providerId="ADAL" clId="{E38EDBD0-2210-4AFF-A363-F8E0E5E4FA7C}" dt="2024-07-04T10:27:04.369" v="386" actId="700"/>
          <ac:spMkLst>
            <pc:docMk/>
            <pc:sldMk cId="1558803502" sldId="335"/>
            <ac:spMk id="3" creationId="{48B38862-2FA5-6773-DDAA-2D4F3F4D8D33}"/>
          </ac:spMkLst>
        </pc:spChg>
        <pc:spChg chg="add mod ord">
          <ac:chgData name="Federico Oldani" userId="ba3436c0-6c9f-4ca9-a4e9-d53767b55ec9" providerId="ADAL" clId="{E38EDBD0-2210-4AFF-A363-F8E0E5E4FA7C}" dt="2024-07-04T11:06:02.810" v="1752" actId="6549"/>
          <ac:spMkLst>
            <pc:docMk/>
            <pc:sldMk cId="1558803502" sldId="335"/>
            <ac:spMk id="4" creationId="{2F96EB71-010C-D810-26A5-EC76EEF0568A}"/>
          </ac:spMkLst>
        </pc:spChg>
        <pc:spChg chg="del mod ord">
          <ac:chgData name="Federico Oldani" userId="ba3436c0-6c9f-4ca9-a4e9-d53767b55ec9" providerId="ADAL" clId="{E38EDBD0-2210-4AFF-A363-F8E0E5E4FA7C}" dt="2024-07-04T10:27:09.489" v="387" actId="478"/>
          <ac:spMkLst>
            <pc:docMk/>
            <pc:sldMk cId="1558803502" sldId="335"/>
            <ac:spMk id="5" creationId="{C8F80C1E-1A5E-487A-8826-57FC8319F820}"/>
          </ac:spMkLst>
        </pc:spChg>
        <pc:spChg chg="del">
          <ac:chgData name="Federico Oldani" userId="ba3436c0-6c9f-4ca9-a4e9-d53767b55ec9" providerId="ADAL" clId="{E38EDBD0-2210-4AFF-A363-F8E0E5E4FA7C}" dt="2024-07-04T10:27:27.133" v="407" actId="478"/>
          <ac:spMkLst>
            <pc:docMk/>
            <pc:sldMk cId="1558803502" sldId="335"/>
            <ac:spMk id="7" creationId="{79895D1C-5D9D-4EAF-AD2F-436FAE98E0D9}"/>
          </ac:spMkLst>
        </pc:spChg>
        <pc:spChg chg="del mod">
          <ac:chgData name="Federico Oldani" userId="ba3436c0-6c9f-4ca9-a4e9-d53767b55ec9" providerId="ADAL" clId="{E38EDBD0-2210-4AFF-A363-F8E0E5E4FA7C}" dt="2024-07-04T10:27:32.223" v="409" actId="478"/>
          <ac:spMkLst>
            <pc:docMk/>
            <pc:sldMk cId="1558803502" sldId="335"/>
            <ac:spMk id="10" creationId="{D35711CD-31E8-4F92-9B1E-DC84E3CE48E9}"/>
          </ac:spMkLst>
        </pc:spChg>
        <pc:spChg chg="mod">
          <ac:chgData name="Federico Oldani" userId="ba3436c0-6c9f-4ca9-a4e9-d53767b55ec9" providerId="ADAL" clId="{E38EDBD0-2210-4AFF-A363-F8E0E5E4FA7C}" dt="2024-07-04T10:30:04.108" v="456" actId="207"/>
          <ac:spMkLst>
            <pc:docMk/>
            <pc:sldMk cId="1558803502" sldId="335"/>
            <ac:spMk id="12" creationId="{A293C2B7-B2C2-4A94-9341-7F85DD39BD16}"/>
          </ac:spMkLst>
        </pc:spChg>
        <pc:spChg chg="add del mod">
          <ac:chgData name="Federico Oldani" userId="ba3436c0-6c9f-4ca9-a4e9-d53767b55ec9" providerId="ADAL" clId="{E38EDBD0-2210-4AFF-A363-F8E0E5E4FA7C}" dt="2024-07-04T10:30:23.243" v="458" actId="478"/>
          <ac:spMkLst>
            <pc:docMk/>
            <pc:sldMk cId="1558803502" sldId="335"/>
            <ac:spMk id="15" creationId="{9A5363A9-FB97-B2C3-4BA0-682845037C38}"/>
          </ac:spMkLst>
        </pc:spChg>
        <pc:spChg chg="add mod">
          <ac:chgData name="Federico Oldani" userId="ba3436c0-6c9f-4ca9-a4e9-d53767b55ec9" providerId="ADAL" clId="{E38EDBD0-2210-4AFF-A363-F8E0E5E4FA7C}" dt="2024-07-04T10:30:49.417" v="476" actId="208"/>
          <ac:spMkLst>
            <pc:docMk/>
            <pc:sldMk cId="1558803502" sldId="335"/>
            <ac:spMk id="16" creationId="{751781CB-C9E6-12B9-F601-46E3565D6F05}"/>
          </ac:spMkLst>
        </pc:spChg>
        <pc:picChg chg="add mod modCrop">
          <ac:chgData name="Federico Oldani" userId="ba3436c0-6c9f-4ca9-a4e9-d53767b55ec9" providerId="ADAL" clId="{E38EDBD0-2210-4AFF-A363-F8E0E5E4FA7C}" dt="2024-07-04T10:29:17.870" v="443" actId="732"/>
          <ac:picMkLst>
            <pc:docMk/>
            <pc:sldMk cId="1558803502" sldId="335"/>
            <ac:picMk id="8" creationId="{E026D616-FE3F-A5D4-FA9C-BD296CFCF1CE}"/>
          </ac:picMkLst>
        </pc:picChg>
        <pc:picChg chg="del mod">
          <ac:chgData name="Federico Oldani" userId="ba3436c0-6c9f-4ca9-a4e9-d53767b55ec9" providerId="ADAL" clId="{E38EDBD0-2210-4AFF-A363-F8E0E5E4FA7C}" dt="2024-07-04T10:28:48.178" v="439" actId="478"/>
          <ac:picMkLst>
            <pc:docMk/>
            <pc:sldMk cId="1558803502" sldId="335"/>
            <ac:picMk id="11" creationId="{572428A2-8177-4842-92B5-91AD5D712ED1}"/>
          </ac:picMkLst>
        </pc:picChg>
        <pc:picChg chg="del mod">
          <ac:chgData name="Federico Oldani" userId="ba3436c0-6c9f-4ca9-a4e9-d53767b55ec9" providerId="ADAL" clId="{E38EDBD0-2210-4AFF-A363-F8E0E5E4FA7C}" dt="2024-07-04T10:29:40.272" v="444" actId="478"/>
          <ac:picMkLst>
            <pc:docMk/>
            <pc:sldMk cId="1558803502" sldId="335"/>
            <ac:picMk id="13" creationId="{3C7B8212-C25A-406B-865D-665914048971}"/>
          </ac:picMkLst>
        </pc:picChg>
        <pc:picChg chg="add mod modCrop">
          <ac:chgData name="Federico Oldani" userId="ba3436c0-6c9f-4ca9-a4e9-d53767b55ec9" providerId="ADAL" clId="{E38EDBD0-2210-4AFF-A363-F8E0E5E4FA7C}" dt="2024-07-04T10:29:54.218" v="448" actId="732"/>
          <ac:picMkLst>
            <pc:docMk/>
            <pc:sldMk cId="1558803502" sldId="335"/>
            <ac:picMk id="14" creationId="{591F4ECF-F950-3156-EF57-08566E01E000}"/>
          </ac:picMkLst>
        </pc:picChg>
      </pc:sldChg>
      <pc:sldChg chg="addSp delSp modSp add del mod modTransition">
        <pc:chgData name="Federico Oldani" userId="ba3436c0-6c9f-4ca9-a4e9-d53767b55ec9" providerId="ADAL" clId="{E38EDBD0-2210-4AFF-A363-F8E0E5E4FA7C}" dt="2024-07-04T11:01:10.335" v="1675" actId="47"/>
        <pc:sldMkLst>
          <pc:docMk/>
          <pc:sldMk cId="2991691339" sldId="336"/>
        </pc:sldMkLst>
        <pc:spChg chg="del mod">
          <ac:chgData name="Federico Oldani" userId="ba3436c0-6c9f-4ca9-a4e9-d53767b55ec9" providerId="ADAL" clId="{E38EDBD0-2210-4AFF-A363-F8E0E5E4FA7C}" dt="2024-07-04T10:31:53.758" v="482"/>
          <ac:spMkLst>
            <pc:docMk/>
            <pc:sldMk cId="2991691339" sldId="336"/>
            <ac:spMk id="14" creationId="{80CE7B39-9E6E-4527-BDF7-4D11952D9E1B}"/>
          </ac:spMkLst>
        </pc:spChg>
        <pc:picChg chg="add del mod modCrop">
          <ac:chgData name="Federico Oldani" userId="ba3436c0-6c9f-4ca9-a4e9-d53767b55ec9" providerId="ADAL" clId="{E38EDBD0-2210-4AFF-A363-F8E0E5E4FA7C}" dt="2024-07-04T10:34:43.580" v="501" actId="21"/>
          <ac:picMkLst>
            <pc:docMk/>
            <pc:sldMk cId="2991691339" sldId="336"/>
            <ac:picMk id="3" creationId="{BCF0CADB-2980-6A90-3FB0-A44C83B40109}"/>
          </ac:picMkLst>
        </pc:picChg>
        <pc:picChg chg="del">
          <ac:chgData name="Federico Oldani" userId="ba3436c0-6c9f-4ca9-a4e9-d53767b55ec9" providerId="ADAL" clId="{E38EDBD0-2210-4AFF-A363-F8E0E5E4FA7C}" dt="2024-07-04T10:34:14.829" v="495" actId="478"/>
          <ac:picMkLst>
            <pc:docMk/>
            <pc:sldMk cId="2991691339" sldId="336"/>
            <ac:picMk id="17" creationId="{7A718F9E-0FB3-49CB-B9FD-E4C297D69617}"/>
          </ac:picMkLst>
        </pc:pic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1:02:12.796" v="1704" actId="2711"/>
        <pc:sldMkLst>
          <pc:docMk/>
          <pc:sldMk cId="3023718670" sldId="337"/>
        </pc:sldMkLst>
        <pc:spChg chg="add mod ord">
          <ac:chgData name="Federico Oldani" userId="ba3436c0-6c9f-4ca9-a4e9-d53767b55ec9" providerId="ADAL" clId="{E38EDBD0-2210-4AFF-A363-F8E0E5E4FA7C}" dt="2024-07-04T11:01:24.679" v="1696" actId="20577"/>
          <ac:spMkLst>
            <pc:docMk/>
            <pc:sldMk cId="3023718670" sldId="337"/>
            <ac:spMk id="2" creationId="{34D6872F-82B5-0F60-3245-EBA7A66A0239}"/>
          </ac:spMkLst>
        </pc:spChg>
        <pc:spChg chg="add mod ord">
          <ac:chgData name="Federico Oldani" userId="ba3436c0-6c9f-4ca9-a4e9-d53767b55ec9" providerId="ADAL" clId="{E38EDBD0-2210-4AFF-A363-F8E0E5E4FA7C}" dt="2024-07-04T11:01:18.342" v="1676" actId="700"/>
          <ac:spMkLst>
            <pc:docMk/>
            <pc:sldMk cId="3023718670" sldId="337"/>
            <ac:spMk id="3" creationId="{4AD07FE2-3B4D-55DF-A3FC-79697FCB1532}"/>
          </ac:spMkLst>
        </pc:spChg>
        <pc:spChg chg="add mod ord">
          <ac:chgData name="Federico Oldani" userId="ba3436c0-6c9f-4ca9-a4e9-d53767b55ec9" providerId="ADAL" clId="{E38EDBD0-2210-4AFF-A363-F8E0E5E4FA7C}" dt="2024-07-04T11:01:34.903" v="1700" actId="5793"/>
          <ac:spMkLst>
            <pc:docMk/>
            <pc:sldMk cId="3023718670" sldId="337"/>
            <ac:spMk id="4" creationId="{D84A56AF-2361-C874-7B60-576DB4F1C2DE}"/>
          </ac:spMkLst>
        </pc:spChg>
        <pc:spChg chg="del mod ord">
          <ac:chgData name="Federico Oldani" userId="ba3436c0-6c9f-4ca9-a4e9-d53767b55ec9" providerId="ADAL" clId="{E38EDBD0-2210-4AFF-A363-F8E0E5E4FA7C}" dt="2024-07-04T11:01:29.395" v="1697" actId="478"/>
          <ac:spMkLst>
            <pc:docMk/>
            <pc:sldMk cId="3023718670" sldId="337"/>
            <ac:spMk id="5" creationId="{C8F80C1E-1A5E-487A-8826-57FC8319F820}"/>
          </ac:spMkLst>
        </pc:spChg>
        <pc:spChg chg="del">
          <ac:chgData name="Federico Oldani" userId="ba3436c0-6c9f-4ca9-a4e9-d53767b55ec9" providerId="ADAL" clId="{E38EDBD0-2210-4AFF-A363-F8E0E5E4FA7C}" dt="2024-07-04T11:01:39.854" v="1702" actId="478"/>
          <ac:spMkLst>
            <pc:docMk/>
            <pc:sldMk cId="3023718670" sldId="337"/>
            <ac:spMk id="7" creationId="{79895D1C-5D9D-4EAF-AD2F-436FAE98E0D9}"/>
          </ac:spMkLst>
        </pc:spChg>
        <pc:spChg chg="del mod">
          <ac:chgData name="Federico Oldani" userId="ba3436c0-6c9f-4ca9-a4e9-d53767b55ec9" providerId="ADAL" clId="{E38EDBD0-2210-4AFF-A363-F8E0E5E4FA7C}" dt="2024-07-04T11:01:37.211" v="1701" actId="478"/>
          <ac:spMkLst>
            <pc:docMk/>
            <pc:sldMk cId="3023718670" sldId="337"/>
            <ac:spMk id="11" creationId="{972FC461-DD12-4D7E-88C7-4815BBB08C0A}"/>
          </ac:spMkLst>
        </pc:spChg>
        <pc:spChg chg="mod">
          <ac:chgData name="Federico Oldani" userId="ba3436c0-6c9f-4ca9-a4e9-d53767b55ec9" providerId="ADAL" clId="{E38EDBD0-2210-4AFF-A363-F8E0E5E4FA7C}" dt="2024-07-04T11:02:12.796" v="1704" actId="2711"/>
          <ac:spMkLst>
            <pc:docMk/>
            <pc:sldMk cId="3023718670" sldId="337"/>
            <ac:spMk id="13" creationId="{2AC5F842-1427-404F-950D-E58D7CDC30E4}"/>
          </ac:spMkLst>
        </pc:spChg>
        <pc:cxnChg chg="mod">
          <ac:chgData name="Federico Oldani" userId="ba3436c0-6c9f-4ca9-a4e9-d53767b55ec9" providerId="ADAL" clId="{E38EDBD0-2210-4AFF-A363-F8E0E5E4FA7C}" dt="2024-07-04T11:02:00.622" v="1703" actId="14100"/>
          <ac:cxnSpMkLst>
            <pc:docMk/>
            <pc:sldMk cId="3023718670" sldId="337"/>
            <ac:cxnSpMk id="19" creationId="{B6348A9D-4D40-40A6-ABCF-A2E03B2A6521}"/>
          </ac:cxnSpMkLst>
        </pc:cxnChg>
      </pc:sldChg>
      <pc:sldChg chg="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1648197617" sldId="338"/>
        </pc:sldMkLst>
        <pc:spChg chg="mod ord">
          <ac:chgData name="Federico Oldani" userId="ba3436c0-6c9f-4ca9-a4e9-d53767b55ec9" providerId="ADAL" clId="{E38EDBD0-2210-4AFF-A363-F8E0E5E4FA7C}" dt="2024-07-04T10:35:32.514" v="509" actId="1076"/>
          <ac:spMkLst>
            <pc:docMk/>
            <pc:sldMk cId="1648197617" sldId="338"/>
            <ac:spMk id="5" creationId="{86D48229-7051-40E8-A621-7F901D6933D1}"/>
          </ac:spMkLst>
        </pc:spChg>
        <pc:cxnChg chg="mod">
          <ac:chgData name="Federico Oldani" userId="ba3436c0-6c9f-4ca9-a4e9-d53767b55ec9" providerId="ADAL" clId="{E38EDBD0-2210-4AFF-A363-F8E0E5E4FA7C}" dt="2024-07-04T10:35:35.409" v="510" actId="1076"/>
          <ac:cxnSpMkLst>
            <pc:docMk/>
            <pc:sldMk cId="1648197617" sldId="338"/>
            <ac:cxnSpMk id="8" creationId="{2032B51E-C9B7-407E-AC71-853F8AECAC14}"/>
          </ac:cxnSpMkLst>
        </pc:cxn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3572666137" sldId="339"/>
        </pc:sldMkLst>
        <pc:spChg chg="add mod ord">
          <ac:chgData name="Federico Oldani" userId="ba3436c0-6c9f-4ca9-a4e9-d53767b55ec9" providerId="ADAL" clId="{E38EDBD0-2210-4AFF-A363-F8E0E5E4FA7C}" dt="2024-07-04T10:36:03.213" v="531" actId="20577"/>
          <ac:spMkLst>
            <pc:docMk/>
            <pc:sldMk cId="3572666137" sldId="339"/>
            <ac:spMk id="2" creationId="{0723F978-3A5F-9467-30E1-3BB30C540C5F}"/>
          </ac:spMkLst>
        </pc:spChg>
        <pc:spChg chg="add mod ord">
          <ac:chgData name="Federico Oldani" userId="ba3436c0-6c9f-4ca9-a4e9-d53767b55ec9" providerId="ADAL" clId="{E38EDBD0-2210-4AFF-A363-F8E0E5E4FA7C}" dt="2024-07-04T10:35:53.387" v="511" actId="700"/>
          <ac:spMkLst>
            <pc:docMk/>
            <pc:sldMk cId="3572666137" sldId="339"/>
            <ac:spMk id="3" creationId="{9A4A7F78-1649-8C93-7A6E-CB1DB1C9DC41}"/>
          </ac:spMkLst>
        </pc:spChg>
        <pc:spChg chg="add mod ord">
          <ac:chgData name="Federico Oldani" userId="ba3436c0-6c9f-4ca9-a4e9-d53767b55ec9" providerId="ADAL" clId="{E38EDBD0-2210-4AFF-A363-F8E0E5E4FA7C}" dt="2024-07-04T10:37:18.301" v="618" actId="20577"/>
          <ac:spMkLst>
            <pc:docMk/>
            <pc:sldMk cId="3572666137" sldId="339"/>
            <ac:spMk id="4" creationId="{471E7BCB-99DC-939E-EE34-88C293A56F5A}"/>
          </ac:spMkLst>
        </pc:spChg>
        <pc:spChg chg="del">
          <ac:chgData name="Federico Oldani" userId="ba3436c0-6c9f-4ca9-a4e9-d53767b55ec9" providerId="ADAL" clId="{E38EDBD0-2210-4AFF-A363-F8E0E5E4FA7C}" dt="2024-07-04T10:38:56.633" v="734" actId="478"/>
          <ac:spMkLst>
            <pc:docMk/>
            <pc:sldMk cId="3572666137" sldId="339"/>
            <ac:spMk id="7" creationId="{79895D1C-5D9D-4EAF-AD2F-436FAE98E0D9}"/>
          </ac:spMkLst>
        </pc:spChg>
        <pc:spChg chg="del mod ord">
          <ac:chgData name="Federico Oldani" userId="ba3436c0-6c9f-4ca9-a4e9-d53767b55ec9" providerId="ADAL" clId="{E38EDBD0-2210-4AFF-A363-F8E0E5E4FA7C}" dt="2024-07-04T10:35:58.018" v="512" actId="478"/>
          <ac:spMkLst>
            <pc:docMk/>
            <pc:sldMk cId="3572666137" sldId="339"/>
            <ac:spMk id="14" creationId="{4C67B4B4-0265-457B-8F83-D0721C463203}"/>
          </ac:spMkLst>
        </pc:spChg>
        <pc:spChg chg="del mod">
          <ac:chgData name="Federico Oldani" userId="ba3436c0-6c9f-4ca9-a4e9-d53767b55ec9" providerId="ADAL" clId="{E38EDBD0-2210-4AFF-A363-F8E0E5E4FA7C}" dt="2024-07-04T10:36:33.571" v="536" actId="478"/>
          <ac:spMkLst>
            <pc:docMk/>
            <pc:sldMk cId="3572666137" sldId="339"/>
            <ac:spMk id="15" creationId="{BC6D2393-22D5-4631-97BD-6818E6F32E51}"/>
          </ac:spMkLst>
        </pc:spChg>
        <pc:spChg chg="del">
          <ac:chgData name="Federico Oldani" userId="ba3436c0-6c9f-4ca9-a4e9-d53767b55ec9" providerId="ADAL" clId="{E38EDBD0-2210-4AFF-A363-F8E0E5E4FA7C}" dt="2024-07-04T10:37:29.195" v="619" actId="478"/>
          <ac:spMkLst>
            <pc:docMk/>
            <pc:sldMk cId="3572666137" sldId="339"/>
            <ac:spMk id="17" creationId="{560BBD91-2B53-4E08-B49D-A8A9AD9DEAF0}"/>
          </ac:spMkLst>
        </pc:spChg>
        <pc:graphicFrameChg chg="mod modGraphic">
          <ac:chgData name="Federico Oldani" userId="ba3436c0-6c9f-4ca9-a4e9-d53767b55ec9" providerId="ADAL" clId="{E38EDBD0-2210-4AFF-A363-F8E0E5E4FA7C}" dt="2024-07-04T10:38:50.277" v="733" actId="20577"/>
          <ac:graphicFrameMkLst>
            <pc:docMk/>
            <pc:sldMk cId="3572666137" sldId="339"/>
            <ac:graphicFrameMk id="16" creationId="{E34797E7-6341-4331-BF7F-3D6209A3FCC8}"/>
          </ac:graphicFrameMkLst>
        </pc:graphicFrame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1144953568" sldId="340"/>
        </pc:sldMkLst>
        <pc:spChg chg="add mod ord">
          <ac:chgData name="Federico Oldani" userId="ba3436c0-6c9f-4ca9-a4e9-d53767b55ec9" providerId="ADAL" clId="{E38EDBD0-2210-4AFF-A363-F8E0E5E4FA7C}" dt="2024-07-04T10:39:25.257" v="746" actId="20577"/>
          <ac:spMkLst>
            <pc:docMk/>
            <pc:sldMk cId="1144953568" sldId="340"/>
            <ac:spMk id="2" creationId="{ADEBD57E-0554-B21E-7B08-394D3CF6CA67}"/>
          </ac:spMkLst>
        </pc:spChg>
        <pc:spChg chg="add mod ord">
          <ac:chgData name="Federico Oldani" userId="ba3436c0-6c9f-4ca9-a4e9-d53767b55ec9" providerId="ADAL" clId="{E38EDBD0-2210-4AFF-A363-F8E0E5E4FA7C}" dt="2024-07-04T10:39:52.748" v="773" actId="20577"/>
          <ac:spMkLst>
            <pc:docMk/>
            <pc:sldMk cId="1144953568" sldId="340"/>
            <ac:spMk id="3" creationId="{B6B2515B-EA93-9344-EF62-A0406AA036AD}"/>
          </ac:spMkLst>
        </pc:spChg>
        <pc:spChg chg="del mod ord">
          <ac:chgData name="Federico Oldani" userId="ba3436c0-6c9f-4ca9-a4e9-d53767b55ec9" providerId="ADAL" clId="{E38EDBD0-2210-4AFF-A363-F8E0E5E4FA7C}" dt="2024-07-04T10:39:29.540" v="747" actId="478"/>
          <ac:spMkLst>
            <pc:docMk/>
            <pc:sldMk cId="1144953568" sldId="340"/>
            <ac:spMk id="4" creationId="{C96E1D6A-14EE-4A57-9097-2AE8982D5508}"/>
          </ac:spMkLst>
        </pc:spChg>
        <pc:spChg chg="del mod">
          <ac:chgData name="Federico Oldani" userId="ba3436c0-6c9f-4ca9-a4e9-d53767b55ec9" providerId="ADAL" clId="{E38EDBD0-2210-4AFF-A363-F8E0E5E4FA7C}" dt="2024-07-04T10:39:35.531" v="749" actId="478"/>
          <ac:spMkLst>
            <pc:docMk/>
            <pc:sldMk cId="1144953568" sldId="340"/>
            <ac:spMk id="5" creationId="{BC887B67-5AD6-4832-B004-B9CE10914540}"/>
          </ac:spMkLst>
        </pc:spChg>
        <pc:spChg chg="del">
          <ac:chgData name="Federico Oldani" userId="ba3436c0-6c9f-4ca9-a4e9-d53767b55ec9" providerId="ADAL" clId="{E38EDBD0-2210-4AFF-A363-F8E0E5E4FA7C}" dt="2024-07-04T10:39:38.870" v="751" actId="478"/>
          <ac:spMkLst>
            <pc:docMk/>
            <pc:sldMk cId="1144953568" sldId="340"/>
            <ac:spMk id="7" creationId="{79895D1C-5D9D-4EAF-AD2F-436FAE98E0D9}"/>
          </ac:spMkLst>
        </pc:spChg>
        <pc:spChg chg="add mod ord">
          <ac:chgData name="Federico Oldani" userId="ba3436c0-6c9f-4ca9-a4e9-d53767b55ec9" providerId="ADAL" clId="{E38EDBD0-2210-4AFF-A363-F8E0E5E4FA7C}" dt="2024-07-04T10:41:57.484" v="843" actId="108"/>
          <ac:spMkLst>
            <pc:docMk/>
            <pc:sldMk cId="1144953568" sldId="340"/>
            <ac:spMk id="8" creationId="{3949EB52-D186-B902-176F-A8515AB91858}"/>
          </ac:spMkLst>
        </pc:spChg>
        <pc:graphicFrameChg chg="mod modGraphic">
          <ac:chgData name="Federico Oldani" userId="ba3436c0-6c9f-4ca9-a4e9-d53767b55ec9" providerId="ADAL" clId="{E38EDBD0-2210-4AFF-A363-F8E0E5E4FA7C}" dt="2024-07-04T10:42:38.993" v="865" actId="20577"/>
          <ac:graphicFrameMkLst>
            <pc:docMk/>
            <pc:sldMk cId="1144953568" sldId="340"/>
            <ac:graphicFrameMk id="6" creationId="{93BD5FF7-5EF8-4A15-B0A9-657AEA245108}"/>
          </ac:graphicFrameMkLst>
        </pc:graphicFrame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3287601600" sldId="341"/>
        </pc:sldMkLst>
        <pc:spChg chg="add mod ord">
          <ac:chgData name="Federico Oldani" userId="ba3436c0-6c9f-4ca9-a4e9-d53767b55ec9" providerId="ADAL" clId="{E38EDBD0-2210-4AFF-A363-F8E0E5E4FA7C}" dt="2024-07-04T10:42:54.152" v="881" actId="20577"/>
          <ac:spMkLst>
            <pc:docMk/>
            <pc:sldMk cId="3287601600" sldId="341"/>
            <ac:spMk id="2" creationId="{7DF63A34-7433-819D-9234-645C80DEC04A}"/>
          </ac:spMkLst>
        </pc:spChg>
        <pc:spChg chg="add mod ord">
          <ac:chgData name="Federico Oldani" userId="ba3436c0-6c9f-4ca9-a4e9-d53767b55ec9" providerId="ADAL" clId="{E38EDBD0-2210-4AFF-A363-F8E0E5E4FA7C}" dt="2024-07-04T10:42:46.876" v="866" actId="700"/>
          <ac:spMkLst>
            <pc:docMk/>
            <pc:sldMk cId="3287601600" sldId="341"/>
            <ac:spMk id="3" creationId="{F18AC8E3-90B9-C868-56A2-D8E172BB0989}"/>
          </ac:spMkLst>
        </pc:spChg>
        <pc:spChg chg="del mod ord">
          <ac:chgData name="Federico Oldani" userId="ba3436c0-6c9f-4ca9-a4e9-d53767b55ec9" providerId="ADAL" clId="{E38EDBD0-2210-4AFF-A363-F8E0E5E4FA7C}" dt="2024-07-04T10:43:10.472" v="887" actId="478"/>
          <ac:spMkLst>
            <pc:docMk/>
            <pc:sldMk cId="3287601600" sldId="341"/>
            <ac:spMk id="4" creationId="{9752701F-DCAE-4FB0-A700-12D5A3DF1B3F}"/>
          </ac:spMkLst>
        </pc:spChg>
        <pc:spChg chg="del mod">
          <ac:chgData name="Federico Oldani" userId="ba3436c0-6c9f-4ca9-a4e9-d53767b55ec9" providerId="ADAL" clId="{E38EDBD0-2210-4AFF-A363-F8E0E5E4FA7C}" dt="2024-07-04T10:43:01.138" v="883" actId="478"/>
          <ac:spMkLst>
            <pc:docMk/>
            <pc:sldMk cId="3287601600" sldId="341"/>
            <ac:spMk id="5" creationId="{6E4DA28D-4327-478E-AC94-332D5399EE64}"/>
          </ac:spMkLst>
        </pc:spChg>
        <pc:spChg chg="add mod ord">
          <ac:chgData name="Federico Oldani" userId="ba3436c0-6c9f-4ca9-a4e9-d53767b55ec9" providerId="ADAL" clId="{E38EDBD0-2210-4AFF-A363-F8E0E5E4FA7C}" dt="2024-07-04T10:43:35.614" v="905" actId="5793"/>
          <ac:spMkLst>
            <pc:docMk/>
            <pc:sldMk cId="3287601600" sldId="341"/>
            <ac:spMk id="6" creationId="{0BE1BA27-6851-3E1E-0969-FC0E4ADC7B5A}"/>
          </ac:spMkLst>
        </pc:spChg>
        <pc:spChg chg="del">
          <ac:chgData name="Federico Oldani" userId="ba3436c0-6c9f-4ca9-a4e9-d53767b55ec9" providerId="ADAL" clId="{E38EDBD0-2210-4AFF-A363-F8E0E5E4FA7C}" dt="2024-07-04T10:43:03.816" v="884" actId="478"/>
          <ac:spMkLst>
            <pc:docMk/>
            <pc:sldMk cId="3287601600" sldId="341"/>
            <ac:spMk id="7" creationId="{79895D1C-5D9D-4EAF-AD2F-436FAE98E0D9}"/>
          </ac:spMkLst>
        </pc:spChg>
        <pc:spChg chg="del mod">
          <ac:chgData name="Federico Oldani" userId="ba3436c0-6c9f-4ca9-a4e9-d53767b55ec9" providerId="ADAL" clId="{E38EDBD0-2210-4AFF-A363-F8E0E5E4FA7C}" dt="2024-07-04T10:43:55.367" v="907" actId="478"/>
          <ac:spMkLst>
            <pc:docMk/>
            <pc:sldMk cId="3287601600" sldId="341"/>
            <ac:spMk id="8" creationId="{909E296E-193D-4775-9691-38691E400B12}"/>
          </ac:spMkLst>
        </pc:spChg>
        <pc:spChg chg="mod">
          <ac:chgData name="Federico Oldani" userId="ba3436c0-6c9f-4ca9-a4e9-d53767b55ec9" providerId="ADAL" clId="{E38EDBD0-2210-4AFF-A363-F8E0E5E4FA7C}" dt="2024-07-04T10:44:02.006" v="908" actId="1076"/>
          <ac:spMkLst>
            <pc:docMk/>
            <pc:sldMk cId="3287601600" sldId="341"/>
            <ac:spMk id="10" creationId="{F232DE9D-2B72-4605-BF5E-28676221027F}"/>
          </ac:spMkLst>
        </pc:sp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2530782717" sldId="342"/>
        </pc:sldMkLst>
        <pc:spChg chg="add del mod ord">
          <ac:chgData name="Federico Oldani" userId="ba3436c0-6c9f-4ca9-a4e9-d53767b55ec9" providerId="ADAL" clId="{E38EDBD0-2210-4AFF-A363-F8E0E5E4FA7C}" dt="2024-07-04T10:44:23.548" v="925" actId="478"/>
          <ac:spMkLst>
            <pc:docMk/>
            <pc:sldMk cId="2530782717" sldId="342"/>
            <ac:spMk id="2" creationId="{DF727D16-6764-4579-38D3-FBDA3F518406}"/>
          </ac:spMkLst>
        </pc:spChg>
        <pc:spChg chg="del mod ord">
          <ac:chgData name="Federico Oldani" userId="ba3436c0-6c9f-4ca9-a4e9-d53767b55ec9" providerId="ADAL" clId="{E38EDBD0-2210-4AFF-A363-F8E0E5E4FA7C}" dt="2024-07-04T10:44:35.001" v="941" actId="478"/>
          <ac:spMkLst>
            <pc:docMk/>
            <pc:sldMk cId="2530782717" sldId="342"/>
            <ac:spMk id="3" creationId="{C0150EE1-7A8F-4709-9138-C7D01BB1802A}"/>
          </ac:spMkLst>
        </pc:spChg>
        <pc:spChg chg="del mod">
          <ac:chgData name="Federico Oldani" userId="ba3436c0-6c9f-4ca9-a4e9-d53767b55ec9" providerId="ADAL" clId="{E38EDBD0-2210-4AFF-A363-F8E0E5E4FA7C}" dt="2024-07-04T10:44:43.621" v="943" actId="478"/>
          <ac:spMkLst>
            <pc:docMk/>
            <pc:sldMk cId="2530782717" sldId="342"/>
            <ac:spMk id="4" creationId="{9C3CEC11-D507-4427-B835-195EA3F4A872}"/>
          </ac:spMkLst>
        </pc:spChg>
        <pc:spChg chg="add mod ord">
          <ac:chgData name="Federico Oldani" userId="ba3436c0-6c9f-4ca9-a4e9-d53767b55ec9" providerId="ADAL" clId="{E38EDBD0-2210-4AFF-A363-F8E0E5E4FA7C}" dt="2024-07-04T10:44:16.219" v="909" actId="700"/>
          <ac:spMkLst>
            <pc:docMk/>
            <pc:sldMk cId="2530782717" sldId="342"/>
            <ac:spMk id="5" creationId="{DE33D036-7A1F-6131-A39A-AF940A7595A1}"/>
          </ac:spMkLst>
        </pc:spChg>
        <pc:spChg chg="mod">
          <ac:chgData name="Federico Oldani" userId="ba3436c0-6c9f-4ca9-a4e9-d53767b55ec9" providerId="ADAL" clId="{E38EDBD0-2210-4AFF-A363-F8E0E5E4FA7C}" dt="2024-07-04T10:45:38.016" v="978" actId="1076"/>
          <ac:spMkLst>
            <pc:docMk/>
            <pc:sldMk cId="2530782717" sldId="342"/>
            <ac:spMk id="6" creationId="{A650C461-2E59-4A1E-AE97-B71755A3BD1C}"/>
          </ac:spMkLst>
        </pc:spChg>
        <pc:spChg chg="del">
          <ac:chgData name="Federico Oldani" userId="ba3436c0-6c9f-4ca9-a4e9-d53767b55ec9" providerId="ADAL" clId="{E38EDBD0-2210-4AFF-A363-F8E0E5E4FA7C}" dt="2024-07-04T10:45:46.478" v="979" actId="478"/>
          <ac:spMkLst>
            <pc:docMk/>
            <pc:sldMk cId="2530782717" sldId="342"/>
            <ac:spMk id="7" creationId="{79895D1C-5D9D-4EAF-AD2F-436FAE98E0D9}"/>
          </ac:spMkLst>
        </pc:spChg>
        <pc:spChg chg="mod">
          <ac:chgData name="Federico Oldani" userId="ba3436c0-6c9f-4ca9-a4e9-d53767b55ec9" providerId="ADAL" clId="{E38EDBD0-2210-4AFF-A363-F8E0E5E4FA7C}" dt="2024-07-04T10:45:22.750" v="965" actId="14100"/>
          <ac:spMkLst>
            <pc:docMk/>
            <pc:sldMk cId="2530782717" sldId="342"/>
            <ac:spMk id="8" creationId="{DE66AA0B-9203-4C12-9E19-F6BC62380AD2}"/>
          </ac:spMkLst>
        </pc:spChg>
        <pc:spChg chg="add mod ord">
          <ac:chgData name="Federico Oldani" userId="ba3436c0-6c9f-4ca9-a4e9-d53767b55ec9" providerId="ADAL" clId="{E38EDBD0-2210-4AFF-A363-F8E0E5E4FA7C}" dt="2024-07-04T10:45:03.528" v="963" actId="20577"/>
          <ac:spMkLst>
            <pc:docMk/>
            <pc:sldMk cId="2530782717" sldId="342"/>
            <ac:spMk id="9" creationId="{C4FD696E-6213-ABB5-874F-E5FB29EF8A42}"/>
          </ac:spMkLst>
        </pc:spChg>
        <pc:spChg chg="add mod">
          <ac:chgData name="Federico Oldani" userId="ba3436c0-6c9f-4ca9-a4e9-d53767b55ec9" providerId="ADAL" clId="{E38EDBD0-2210-4AFF-A363-F8E0E5E4FA7C}" dt="2024-07-04T10:44:31.225" v="940" actId="20577"/>
          <ac:spMkLst>
            <pc:docMk/>
            <pc:sldMk cId="2530782717" sldId="342"/>
            <ac:spMk id="11" creationId="{2B1EFF9D-37C2-6182-2AB6-7321031E67D6}"/>
          </ac:spMkLst>
        </pc:sp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1568619137" sldId="343"/>
        </pc:sldMkLst>
        <pc:spChg chg="add mod ord">
          <ac:chgData name="Federico Oldani" userId="ba3436c0-6c9f-4ca9-a4e9-d53767b55ec9" providerId="ADAL" clId="{E38EDBD0-2210-4AFF-A363-F8E0E5E4FA7C}" dt="2024-07-04T10:47:34.919" v="1042" actId="20577"/>
          <ac:spMkLst>
            <pc:docMk/>
            <pc:sldMk cId="1568619137" sldId="343"/>
            <ac:spMk id="2" creationId="{54E1DC8F-2DCA-4FA6-8971-358DEC4EA177}"/>
          </ac:spMkLst>
        </pc:spChg>
        <pc:spChg chg="del mod ord">
          <ac:chgData name="Federico Oldani" userId="ba3436c0-6c9f-4ca9-a4e9-d53767b55ec9" providerId="ADAL" clId="{E38EDBD0-2210-4AFF-A363-F8E0E5E4FA7C}" dt="2024-07-04T10:47:39.754" v="1043" actId="478"/>
          <ac:spMkLst>
            <pc:docMk/>
            <pc:sldMk cId="1568619137" sldId="343"/>
            <ac:spMk id="3" creationId="{C0150EE1-7A8F-4709-9138-C7D01BB1802A}"/>
          </ac:spMkLst>
        </pc:spChg>
        <pc:spChg chg="del mod">
          <ac:chgData name="Federico Oldani" userId="ba3436c0-6c9f-4ca9-a4e9-d53767b55ec9" providerId="ADAL" clId="{E38EDBD0-2210-4AFF-A363-F8E0E5E4FA7C}" dt="2024-07-04T10:47:45.681" v="1045" actId="478"/>
          <ac:spMkLst>
            <pc:docMk/>
            <pc:sldMk cId="1568619137" sldId="343"/>
            <ac:spMk id="4" creationId="{A1D98B43-EC84-4910-9605-E2DEFDEC4FEC}"/>
          </ac:spMkLst>
        </pc:spChg>
        <pc:spChg chg="add mod ord">
          <ac:chgData name="Federico Oldani" userId="ba3436c0-6c9f-4ca9-a4e9-d53767b55ec9" providerId="ADAL" clId="{E38EDBD0-2210-4AFF-A363-F8E0E5E4FA7C}" dt="2024-07-04T10:47:29.357" v="1029" actId="700"/>
          <ac:spMkLst>
            <pc:docMk/>
            <pc:sldMk cId="1568619137" sldId="343"/>
            <ac:spMk id="5" creationId="{D2B4F1DB-A711-3659-18E8-930C85E9CBDE}"/>
          </ac:spMkLst>
        </pc:spChg>
        <pc:spChg chg="del">
          <ac:chgData name="Federico Oldani" userId="ba3436c0-6c9f-4ca9-a4e9-d53767b55ec9" providerId="ADAL" clId="{E38EDBD0-2210-4AFF-A363-F8E0E5E4FA7C}" dt="2024-07-04T10:48:00.254" v="1050" actId="478"/>
          <ac:spMkLst>
            <pc:docMk/>
            <pc:sldMk cId="1568619137" sldId="343"/>
            <ac:spMk id="7" creationId="{79895D1C-5D9D-4EAF-AD2F-436FAE98E0D9}"/>
          </ac:spMkLst>
        </pc:spChg>
        <pc:spChg chg="mod">
          <ac:chgData name="Federico Oldani" userId="ba3436c0-6c9f-4ca9-a4e9-d53767b55ec9" providerId="ADAL" clId="{E38EDBD0-2210-4AFF-A363-F8E0E5E4FA7C}" dt="2024-07-04T10:53:19.119" v="1456" actId="114"/>
          <ac:spMkLst>
            <pc:docMk/>
            <pc:sldMk cId="1568619137" sldId="343"/>
            <ac:spMk id="8" creationId="{A8001916-4CBB-4379-83D3-B2FF76EE31AD}"/>
          </ac:spMkLst>
        </pc:spChg>
        <pc:spChg chg="mod">
          <ac:chgData name="Federico Oldani" userId="ba3436c0-6c9f-4ca9-a4e9-d53767b55ec9" providerId="ADAL" clId="{E38EDBD0-2210-4AFF-A363-F8E0E5E4FA7C}" dt="2024-07-04T10:54:57.514" v="1494"/>
          <ac:spMkLst>
            <pc:docMk/>
            <pc:sldMk cId="1568619137" sldId="343"/>
            <ac:spMk id="9" creationId="{9CA6FD29-BED6-4563-95CD-AC3FDBB7692D}"/>
          </ac:spMkLst>
        </pc:spChg>
        <pc:spChg chg="add mod ord">
          <ac:chgData name="Federico Oldani" userId="ba3436c0-6c9f-4ca9-a4e9-d53767b55ec9" providerId="ADAL" clId="{E38EDBD0-2210-4AFF-A363-F8E0E5E4FA7C}" dt="2024-07-04T10:47:48.306" v="1047" actId="5793"/>
          <ac:spMkLst>
            <pc:docMk/>
            <pc:sldMk cId="1568619137" sldId="343"/>
            <ac:spMk id="10" creationId="{7B816059-DB7C-C52D-5C78-8C901C6A731B}"/>
          </ac:spMkLst>
        </pc:spChg>
      </pc:sldChg>
      <pc:sldChg chg="addSp delSp modSp add mod modTransition modClrScheme chgLayout">
        <pc:chgData name="Federico Oldani" userId="ba3436c0-6c9f-4ca9-a4e9-d53767b55ec9" providerId="ADAL" clId="{E38EDBD0-2210-4AFF-A363-F8E0E5E4FA7C}" dt="2024-07-05T16:03:06.470" v="1768"/>
        <pc:sldMkLst>
          <pc:docMk/>
          <pc:sldMk cId="542963792" sldId="344"/>
        </pc:sldMkLst>
        <pc:spChg chg="add mod ord">
          <ac:chgData name="Federico Oldani" userId="ba3436c0-6c9f-4ca9-a4e9-d53767b55ec9" providerId="ADAL" clId="{E38EDBD0-2210-4AFF-A363-F8E0E5E4FA7C}" dt="2024-07-04T10:55:53.703" v="1528" actId="20577"/>
          <ac:spMkLst>
            <pc:docMk/>
            <pc:sldMk cId="542963792" sldId="344"/>
            <ac:spMk id="2" creationId="{0E8977E2-B4F2-EFB8-90E0-0679D462AEE4}"/>
          </ac:spMkLst>
        </pc:spChg>
        <pc:spChg chg="del mod ord">
          <ac:chgData name="Federico Oldani" userId="ba3436c0-6c9f-4ca9-a4e9-d53767b55ec9" providerId="ADAL" clId="{E38EDBD0-2210-4AFF-A363-F8E0E5E4FA7C}" dt="2024-07-04T10:55:58.444" v="1529" actId="478"/>
          <ac:spMkLst>
            <pc:docMk/>
            <pc:sldMk cId="542963792" sldId="344"/>
            <ac:spMk id="3" creationId="{C0150EE1-7A8F-4709-9138-C7D01BB1802A}"/>
          </ac:spMkLst>
        </pc:spChg>
        <pc:spChg chg="add mod ord">
          <ac:chgData name="Federico Oldani" userId="ba3436c0-6c9f-4ca9-a4e9-d53767b55ec9" providerId="ADAL" clId="{E38EDBD0-2210-4AFF-A363-F8E0E5E4FA7C}" dt="2024-07-04T10:55:47.868" v="1515" actId="700"/>
          <ac:spMkLst>
            <pc:docMk/>
            <pc:sldMk cId="542963792" sldId="344"/>
            <ac:spMk id="4" creationId="{F86E69A8-F8BE-84D6-E2C8-F445C2FA72C0}"/>
          </ac:spMkLst>
        </pc:spChg>
        <pc:spChg chg="del mod">
          <ac:chgData name="Federico Oldani" userId="ba3436c0-6c9f-4ca9-a4e9-d53767b55ec9" providerId="ADAL" clId="{E38EDBD0-2210-4AFF-A363-F8E0E5E4FA7C}" dt="2024-07-04T10:56:06.694" v="1532" actId="478"/>
          <ac:spMkLst>
            <pc:docMk/>
            <pc:sldMk cId="542963792" sldId="344"/>
            <ac:spMk id="5" creationId="{B8B27372-938D-4992-8B86-4A78702FF426}"/>
          </ac:spMkLst>
        </pc:spChg>
        <pc:spChg chg="add mod ord">
          <ac:chgData name="Federico Oldani" userId="ba3436c0-6c9f-4ca9-a4e9-d53767b55ec9" providerId="ADAL" clId="{E38EDBD0-2210-4AFF-A363-F8E0E5E4FA7C}" dt="2024-07-05T16:03:06.470" v="1768"/>
          <ac:spMkLst>
            <pc:docMk/>
            <pc:sldMk cId="542963792" sldId="344"/>
            <ac:spMk id="6" creationId="{43241A72-B16F-0E02-DDB8-E9BADEEE8BCF}"/>
          </ac:spMkLst>
        </pc:spChg>
        <pc:spChg chg="del">
          <ac:chgData name="Federico Oldani" userId="ba3436c0-6c9f-4ca9-a4e9-d53767b55ec9" providerId="ADAL" clId="{E38EDBD0-2210-4AFF-A363-F8E0E5E4FA7C}" dt="2024-07-04T11:00:52.965" v="1674" actId="478"/>
          <ac:spMkLst>
            <pc:docMk/>
            <pc:sldMk cId="542963792" sldId="344"/>
            <ac:spMk id="7" creationId="{79895D1C-5D9D-4EAF-AD2F-436FAE98E0D9}"/>
          </ac:spMkLst>
        </pc:sp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4159698475" sldId="345"/>
        </pc:sldMkLst>
        <pc:spChg chg="add mod ord">
          <ac:chgData name="Federico Oldani" userId="ba3436c0-6c9f-4ca9-a4e9-d53767b55ec9" providerId="ADAL" clId="{E38EDBD0-2210-4AFF-A363-F8E0E5E4FA7C}" dt="2024-07-04T10:56:27.307" v="1541" actId="20577"/>
          <ac:spMkLst>
            <pc:docMk/>
            <pc:sldMk cId="4159698475" sldId="345"/>
            <ac:spMk id="2" creationId="{2BAA0D0B-7CFF-1D99-C4FB-F6BAB218009B}"/>
          </ac:spMkLst>
        </pc:spChg>
        <pc:spChg chg="del mod ord">
          <ac:chgData name="Federico Oldani" userId="ba3436c0-6c9f-4ca9-a4e9-d53767b55ec9" providerId="ADAL" clId="{E38EDBD0-2210-4AFF-A363-F8E0E5E4FA7C}" dt="2024-07-04T10:56:30.722" v="1542" actId="478"/>
          <ac:spMkLst>
            <pc:docMk/>
            <pc:sldMk cId="4159698475" sldId="345"/>
            <ac:spMk id="3" creationId="{C0150EE1-7A8F-4709-9138-C7D01BB1802A}"/>
          </ac:spMkLst>
        </pc:spChg>
        <pc:spChg chg="add mod ord">
          <ac:chgData name="Federico Oldani" userId="ba3436c0-6c9f-4ca9-a4e9-d53767b55ec9" providerId="ADAL" clId="{E38EDBD0-2210-4AFF-A363-F8E0E5E4FA7C}" dt="2024-07-04T10:56:24.658" v="1538" actId="700"/>
          <ac:spMkLst>
            <pc:docMk/>
            <pc:sldMk cId="4159698475" sldId="345"/>
            <ac:spMk id="4" creationId="{9400E387-9593-6C95-C150-D40956D087A1}"/>
          </ac:spMkLst>
        </pc:spChg>
        <pc:spChg chg="add mod ord">
          <ac:chgData name="Federico Oldani" userId="ba3436c0-6c9f-4ca9-a4e9-d53767b55ec9" providerId="ADAL" clId="{E38EDBD0-2210-4AFF-A363-F8E0E5E4FA7C}" dt="2024-07-04T10:57:18.731" v="1559" actId="5793"/>
          <ac:spMkLst>
            <pc:docMk/>
            <pc:sldMk cId="4159698475" sldId="345"/>
            <ac:spMk id="5" creationId="{6C11D604-B024-88E4-2829-F9420CFD34FC}"/>
          </ac:spMkLst>
        </pc:spChg>
        <pc:spChg chg="del mod">
          <ac:chgData name="Federico Oldani" userId="ba3436c0-6c9f-4ca9-a4e9-d53767b55ec9" providerId="ADAL" clId="{E38EDBD0-2210-4AFF-A363-F8E0E5E4FA7C}" dt="2024-07-04T10:56:36.303" v="1544" actId="478"/>
          <ac:spMkLst>
            <pc:docMk/>
            <pc:sldMk cId="4159698475" sldId="345"/>
            <ac:spMk id="6" creationId="{E43625B9-A56B-495D-86FB-8082EEF9A8B0}"/>
          </ac:spMkLst>
        </pc:spChg>
        <pc:spChg chg="del">
          <ac:chgData name="Federico Oldani" userId="ba3436c0-6c9f-4ca9-a4e9-d53767b55ec9" providerId="ADAL" clId="{E38EDBD0-2210-4AFF-A363-F8E0E5E4FA7C}" dt="2024-07-04T10:56:39.284" v="1546" actId="478"/>
          <ac:spMkLst>
            <pc:docMk/>
            <pc:sldMk cId="4159698475" sldId="345"/>
            <ac:spMk id="7" creationId="{79895D1C-5D9D-4EAF-AD2F-436FAE98E0D9}"/>
          </ac:spMkLst>
        </pc:sp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2222903035" sldId="346"/>
        </pc:sldMkLst>
        <pc:spChg chg="add mod ord">
          <ac:chgData name="Federico Oldani" userId="ba3436c0-6c9f-4ca9-a4e9-d53767b55ec9" providerId="ADAL" clId="{E38EDBD0-2210-4AFF-A363-F8E0E5E4FA7C}" dt="2024-07-04T10:57:31.546" v="1575" actId="20577"/>
          <ac:spMkLst>
            <pc:docMk/>
            <pc:sldMk cId="2222903035" sldId="346"/>
            <ac:spMk id="2" creationId="{D25355E6-A9E6-DEEF-F1FC-78C6955FA0E7}"/>
          </ac:spMkLst>
        </pc:spChg>
        <pc:spChg chg="del mod ord">
          <ac:chgData name="Federico Oldani" userId="ba3436c0-6c9f-4ca9-a4e9-d53767b55ec9" providerId="ADAL" clId="{E38EDBD0-2210-4AFF-A363-F8E0E5E4FA7C}" dt="2024-07-04T10:57:35.250" v="1576" actId="478"/>
          <ac:spMkLst>
            <pc:docMk/>
            <pc:sldMk cId="2222903035" sldId="346"/>
            <ac:spMk id="3" creationId="{C0150EE1-7A8F-4709-9138-C7D01BB1802A}"/>
          </ac:spMkLst>
        </pc:spChg>
        <pc:spChg chg="add mod ord">
          <ac:chgData name="Federico Oldani" userId="ba3436c0-6c9f-4ca9-a4e9-d53767b55ec9" providerId="ADAL" clId="{E38EDBD0-2210-4AFF-A363-F8E0E5E4FA7C}" dt="2024-07-04T10:57:26.154" v="1560" actId="700"/>
          <ac:spMkLst>
            <pc:docMk/>
            <pc:sldMk cId="2222903035" sldId="346"/>
            <ac:spMk id="4" creationId="{DAB45B4C-8599-31F8-EF11-A55B9030C680}"/>
          </ac:spMkLst>
        </pc:spChg>
        <pc:spChg chg="del mod">
          <ac:chgData name="Federico Oldani" userId="ba3436c0-6c9f-4ca9-a4e9-d53767b55ec9" providerId="ADAL" clId="{E38EDBD0-2210-4AFF-A363-F8E0E5E4FA7C}" dt="2024-07-04T10:57:39.181" v="1579"/>
          <ac:spMkLst>
            <pc:docMk/>
            <pc:sldMk cId="2222903035" sldId="346"/>
            <ac:spMk id="5" creationId="{74F9D381-E67D-4FF2-A4E1-4A87D7B4AB93}"/>
          </ac:spMkLst>
        </pc:spChg>
        <pc:spChg chg="add mod ord">
          <ac:chgData name="Federico Oldani" userId="ba3436c0-6c9f-4ca9-a4e9-d53767b55ec9" providerId="ADAL" clId="{E38EDBD0-2210-4AFF-A363-F8E0E5E4FA7C}" dt="2024-07-04T10:58:21.307" v="1588" actId="20577"/>
          <ac:spMkLst>
            <pc:docMk/>
            <pc:sldMk cId="2222903035" sldId="346"/>
            <ac:spMk id="6" creationId="{FF66C178-DB91-3C1D-9D84-7088AEE3478B}"/>
          </ac:spMkLst>
        </pc:spChg>
        <pc:spChg chg="del">
          <ac:chgData name="Federico Oldani" userId="ba3436c0-6c9f-4ca9-a4e9-d53767b55ec9" providerId="ADAL" clId="{E38EDBD0-2210-4AFF-A363-F8E0E5E4FA7C}" dt="2024-07-04T10:58:23.612" v="1589" actId="478"/>
          <ac:spMkLst>
            <pc:docMk/>
            <pc:sldMk cId="2222903035" sldId="346"/>
            <ac:spMk id="7" creationId="{79895D1C-5D9D-4EAF-AD2F-436FAE98E0D9}"/>
          </ac:spMkLst>
        </pc:spChg>
      </pc:sldChg>
      <pc:sldChg chg="addSp delSp modSp add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1305423508" sldId="347"/>
        </pc:sldMkLst>
        <pc:spChg chg="del">
          <ac:chgData name="Federico Oldani" userId="ba3436c0-6c9f-4ca9-a4e9-d53767b55ec9" providerId="ADAL" clId="{E38EDBD0-2210-4AFF-A363-F8E0E5E4FA7C}" dt="2024-07-04T09:52:11.612" v="58" actId="478"/>
          <ac:spMkLst>
            <pc:docMk/>
            <pc:sldMk cId="1305423508" sldId="347"/>
            <ac:spMk id="2" creationId="{36D29FFF-3AF5-0E20-B4DC-010466B4F974}"/>
          </ac:spMkLst>
        </pc:spChg>
        <pc:spChg chg="del">
          <ac:chgData name="Federico Oldani" userId="ba3436c0-6c9f-4ca9-a4e9-d53767b55ec9" providerId="ADAL" clId="{E38EDBD0-2210-4AFF-A363-F8E0E5E4FA7C}" dt="2024-07-04T09:52:11.612" v="58" actId="478"/>
          <ac:spMkLst>
            <pc:docMk/>
            <pc:sldMk cId="1305423508" sldId="347"/>
            <ac:spMk id="3" creationId="{8DD6D3A5-5CED-5621-9E5B-A8EE995278AC}"/>
          </ac:spMkLst>
        </pc:spChg>
        <pc:spChg chg="del">
          <ac:chgData name="Federico Oldani" userId="ba3436c0-6c9f-4ca9-a4e9-d53767b55ec9" providerId="ADAL" clId="{E38EDBD0-2210-4AFF-A363-F8E0E5E4FA7C}" dt="2024-07-04T09:52:11.612" v="58" actId="478"/>
          <ac:spMkLst>
            <pc:docMk/>
            <pc:sldMk cId="1305423508" sldId="347"/>
            <ac:spMk id="5" creationId="{C8F80C1E-1A5E-487A-8826-57FC8319F820}"/>
          </ac:spMkLst>
        </pc:spChg>
        <pc:spChg chg="del">
          <ac:chgData name="Federico Oldani" userId="ba3436c0-6c9f-4ca9-a4e9-d53767b55ec9" providerId="ADAL" clId="{E38EDBD0-2210-4AFF-A363-F8E0E5E4FA7C}" dt="2024-07-04T09:52:11.612" v="58" actId="478"/>
          <ac:spMkLst>
            <pc:docMk/>
            <pc:sldMk cId="1305423508" sldId="347"/>
            <ac:spMk id="6" creationId="{63877145-D104-4116-8D8C-6E9F077CE919}"/>
          </ac:spMkLst>
        </pc:spChg>
        <pc:spChg chg="del">
          <ac:chgData name="Federico Oldani" userId="ba3436c0-6c9f-4ca9-a4e9-d53767b55ec9" providerId="ADAL" clId="{E38EDBD0-2210-4AFF-A363-F8E0E5E4FA7C}" dt="2024-07-04T09:52:11.612" v="58" actId="478"/>
          <ac:spMkLst>
            <pc:docMk/>
            <pc:sldMk cId="1305423508" sldId="347"/>
            <ac:spMk id="7" creationId="{5AE09F04-F5C0-4DFB-91B2-3CC6177A8441}"/>
          </ac:spMkLst>
        </pc:spChg>
        <pc:spChg chg="add mod ord">
          <ac:chgData name="Federico Oldani" userId="ba3436c0-6c9f-4ca9-a4e9-d53767b55ec9" providerId="ADAL" clId="{E38EDBD0-2210-4AFF-A363-F8E0E5E4FA7C}" dt="2024-07-04T09:53:06.342" v="77" actId="700"/>
          <ac:spMkLst>
            <pc:docMk/>
            <pc:sldMk cId="1305423508" sldId="347"/>
            <ac:spMk id="8" creationId="{9868646D-0FD9-5F33-6F8B-2F25C28FBE20}"/>
          </ac:spMkLst>
        </pc:spChg>
        <pc:spChg chg="del">
          <ac:chgData name="Federico Oldani" userId="ba3436c0-6c9f-4ca9-a4e9-d53767b55ec9" providerId="ADAL" clId="{E38EDBD0-2210-4AFF-A363-F8E0E5E4FA7C}" dt="2024-07-04T09:52:11.612" v="58" actId="478"/>
          <ac:spMkLst>
            <pc:docMk/>
            <pc:sldMk cId="1305423508" sldId="347"/>
            <ac:spMk id="9" creationId="{D6920505-FFF2-4091-9632-1C86CD2B8F7F}"/>
          </ac:spMkLst>
        </pc:spChg>
        <pc:spChg chg="add del mod">
          <ac:chgData name="Federico Oldani" userId="ba3436c0-6c9f-4ca9-a4e9-d53767b55ec9" providerId="ADAL" clId="{E38EDBD0-2210-4AFF-A363-F8E0E5E4FA7C}" dt="2024-07-04T09:52:46.699" v="74"/>
          <ac:spMkLst>
            <pc:docMk/>
            <pc:sldMk cId="1305423508" sldId="347"/>
            <ac:spMk id="10" creationId="{ECECEEB0-64D9-E9FE-ABC6-1C41DAF3A3DB}"/>
          </ac:spMkLst>
        </pc:spChg>
        <pc:spChg chg="add del mod ord">
          <ac:chgData name="Federico Oldani" userId="ba3436c0-6c9f-4ca9-a4e9-d53767b55ec9" providerId="ADAL" clId="{E38EDBD0-2210-4AFF-A363-F8E0E5E4FA7C}" dt="2024-07-04T09:53:06.342" v="77" actId="700"/>
          <ac:spMkLst>
            <pc:docMk/>
            <pc:sldMk cId="1305423508" sldId="347"/>
            <ac:spMk id="11" creationId="{58A0AE05-0B64-6FD6-54CD-771AD0C0C3CB}"/>
          </ac:spMkLst>
        </pc:spChg>
        <pc:spChg chg="add del mod ord">
          <ac:chgData name="Federico Oldani" userId="ba3436c0-6c9f-4ca9-a4e9-d53767b55ec9" providerId="ADAL" clId="{E38EDBD0-2210-4AFF-A363-F8E0E5E4FA7C}" dt="2024-07-04T09:53:06.342" v="77" actId="700"/>
          <ac:spMkLst>
            <pc:docMk/>
            <pc:sldMk cId="1305423508" sldId="347"/>
            <ac:spMk id="12" creationId="{677FEFD2-DF7C-0C0D-4B21-92ECBB3970AE}"/>
          </ac:spMkLst>
        </pc:spChg>
        <pc:spChg chg="add mod ord">
          <ac:chgData name="Federico Oldani" userId="ba3436c0-6c9f-4ca9-a4e9-d53767b55ec9" providerId="ADAL" clId="{E38EDBD0-2210-4AFF-A363-F8E0E5E4FA7C}" dt="2024-07-04T09:53:06.342" v="77" actId="700"/>
          <ac:spMkLst>
            <pc:docMk/>
            <pc:sldMk cId="1305423508" sldId="347"/>
            <ac:spMk id="13" creationId="{3A4ACB56-1B4C-77EC-56AF-91AF5951C8C7}"/>
          </ac:spMkLst>
        </pc:spChg>
        <pc:spChg chg="add mod ord">
          <ac:chgData name="Federico Oldani" userId="ba3436c0-6c9f-4ca9-a4e9-d53767b55ec9" providerId="ADAL" clId="{E38EDBD0-2210-4AFF-A363-F8E0E5E4FA7C}" dt="2024-07-04T09:58:47.218" v="213" actId="15"/>
          <ac:spMkLst>
            <pc:docMk/>
            <pc:sldMk cId="1305423508" sldId="347"/>
            <ac:spMk id="14" creationId="{F574AB11-AC9D-D304-9443-EC2040311820}"/>
          </ac:spMkLst>
        </pc:spChg>
        <pc:spChg chg="add del mod">
          <ac:chgData name="Federico Oldani" userId="ba3436c0-6c9f-4ca9-a4e9-d53767b55ec9" providerId="ADAL" clId="{E38EDBD0-2210-4AFF-A363-F8E0E5E4FA7C}" dt="2024-07-04T09:54:38.228" v="116" actId="478"/>
          <ac:spMkLst>
            <pc:docMk/>
            <pc:sldMk cId="1305423508" sldId="347"/>
            <ac:spMk id="15" creationId="{458B1767-AC31-9456-02DD-7AC62840AC22}"/>
          </ac:spMkLst>
        </pc:spChg>
        <pc:spChg chg="add mod">
          <ac:chgData name="Federico Oldani" userId="ba3436c0-6c9f-4ca9-a4e9-d53767b55ec9" providerId="ADAL" clId="{E38EDBD0-2210-4AFF-A363-F8E0E5E4FA7C}" dt="2024-07-04T09:59:01.506" v="216" actId="14100"/>
          <ac:spMkLst>
            <pc:docMk/>
            <pc:sldMk cId="1305423508" sldId="347"/>
            <ac:spMk id="16" creationId="{301C5F01-BB93-A6A8-9D09-E0E95335AE85}"/>
          </ac:spMkLst>
        </pc:spChg>
        <pc:spChg chg="add mod">
          <ac:chgData name="Federico Oldani" userId="ba3436c0-6c9f-4ca9-a4e9-d53767b55ec9" providerId="ADAL" clId="{E38EDBD0-2210-4AFF-A363-F8E0E5E4FA7C}" dt="2024-07-04T09:59:06.686" v="217" actId="1076"/>
          <ac:spMkLst>
            <pc:docMk/>
            <pc:sldMk cId="1305423508" sldId="347"/>
            <ac:spMk id="17" creationId="{553FBDC2-A38D-FE33-5E38-03879586EFAB}"/>
          </ac:spMkLst>
        </pc:spChg>
      </pc:sldChg>
      <pc:sldChg chg="addSp delSp modSp new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813939055" sldId="348"/>
        </pc:sldMkLst>
        <pc:spChg chg="mod ord">
          <ac:chgData name="Federico Oldani" userId="ba3436c0-6c9f-4ca9-a4e9-d53767b55ec9" providerId="ADAL" clId="{E38EDBD0-2210-4AFF-A363-F8E0E5E4FA7C}" dt="2024-07-04T09:55:40.468" v="137" actId="700"/>
          <ac:spMkLst>
            <pc:docMk/>
            <pc:sldMk cId="813939055" sldId="348"/>
            <ac:spMk id="2" creationId="{4ABAF579-44B1-9D97-E007-C81DF140ACB0}"/>
          </ac:spMkLst>
        </pc:spChg>
        <pc:spChg chg="del mod ord">
          <ac:chgData name="Federico Oldani" userId="ba3436c0-6c9f-4ca9-a4e9-d53767b55ec9" providerId="ADAL" clId="{E38EDBD0-2210-4AFF-A363-F8E0E5E4FA7C}" dt="2024-07-04T09:55:40.468" v="137" actId="700"/>
          <ac:spMkLst>
            <pc:docMk/>
            <pc:sldMk cId="813939055" sldId="348"/>
            <ac:spMk id="3" creationId="{91168022-6272-F5D0-D08C-5AF57FE75C21}"/>
          </ac:spMkLst>
        </pc:spChg>
        <pc:spChg chg="del mod ord">
          <ac:chgData name="Federico Oldani" userId="ba3436c0-6c9f-4ca9-a4e9-d53767b55ec9" providerId="ADAL" clId="{E38EDBD0-2210-4AFF-A363-F8E0E5E4FA7C}" dt="2024-07-04T09:55:40.468" v="137" actId="700"/>
          <ac:spMkLst>
            <pc:docMk/>
            <pc:sldMk cId="813939055" sldId="348"/>
            <ac:spMk id="4" creationId="{74056110-FF2C-C871-FBEF-17BBD78FA420}"/>
          </ac:spMkLst>
        </pc:spChg>
        <pc:spChg chg="mod ord">
          <ac:chgData name="Federico Oldani" userId="ba3436c0-6c9f-4ca9-a4e9-d53767b55ec9" providerId="ADAL" clId="{E38EDBD0-2210-4AFF-A363-F8E0E5E4FA7C}" dt="2024-07-04T09:55:40.468" v="137" actId="700"/>
          <ac:spMkLst>
            <pc:docMk/>
            <pc:sldMk cId="813939055" sldId="348"/>
            <ac:spMk id="5" creationId="{31E5B198-2238-B37A-EAAA-01752449505D}"/>
          </ac:spMkLst>
        </pc:spChg>
        <pc:spChg chg="add mod ord">
          <ac:chgData name="Federico Oldani" userId="ba3436c0-6c9f-4ca9-a4e9-d53767b55ec9" providerId="ADAL" clId="{E38EDBD0-2210-4AFF-A363-F8E0E5E4FA7C}" dt="2024-07-04T09:55:40.468" v="137" actId="700"/>
          <ac:spMkLst>
            <pc:docMk/>
            <pc:sldMk cId="813939055" sldId="348"/>
            <ac:spMk id="6" creationId="{C454A9F9-50B6-981C-09A0-D4D5C8F71E0C}"/>
          </ac:spMkLst>
        </pc:spChg>
        <pc:spChg chg="add mod ord">
          <ac:chgData name="Federico Oldani" userId="ba3436c0-6c9f-4ca9-a4e9-d53767b55ec9" providerId="ADAL" clId="{E38EDBD0-2210-4AFF-A363-F8E0E5E4FA7C}" dt="2024-07-04T09:59:22.746" v="218" actId="1076"/>
          <ac:spMkLst>
            <pc:docMk/>
            <pc:sldMk cId="813939055" sldId="348"/>
            <ac:spMk id="7" creationId="{208BF828-1246-F944-303A-71B45E2380EA}"/>
          </ac:spMkLst>
        </pc:spChg>
        <pc:spChg chg="del mod topLvl">
          <ac:chgData name="Federico Oldani" userId="ba3436c0-6c9f-4ca9-a4e9-d53767b55ec9" providerId="ADAL" clId="{E38EDBD0-2210-4AFF-A363-F8E0E5E4FA7C}" dt="2024-07-04T09:58:12.876" v="175" actId="478"/>
          <ac:spMkLst>
            <pc:docMk/>
            <pc:sldMk cId="813939055" sldId="348"/>
            <ac:spMk id="10" creationId="{F107A724-6058-2E6F-DDAE-7ABBBD3AC814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12" creationId="{0058DFFB-C345-9DF7-4B8E-15428AC679DE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13" creationId="{6FFC1779-0D89-ED71-85F5-0E55C0C15188}"/>
          </ac:spMkLst>
        </pc:spChg>
        <pc:spChg chg="mod">
          <ac:chgData name="Federico Oldani" userId="ba3436c0-6c9f-4ca9-a4e9-d53767b55ec9" providerId="ADAL" clId="{E38EDBD0-2210-4AFF-A363-F8E0E5E4FA7C}" dt="2024-07-04T10:22:46.231" v="320" actId="208"/>
          <ac:spMkLst>
            <pc:docMk/>
            <pc:sldMk cId="813939055" sldId="348"/>
            <ac:spMk id="14" creationId="{AC2A4A3A-5952-12F9-572D-A9AE202D255B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15" creationId="{FA85BAB5-8EF1-31F1-B72C-EF488058A814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16" creationId="{3CB97220-C356-644D-8A9A-AC06CEA71F13}"/>
          </ac:spMkLst>
        </pc:spChg>
        <pc:spChg chg="mod">
          <ac:chgData name="Federico Oldani" userId="ba3436c0-6c9f-4ca9-a4e9-d53767b55ec9" providerId="ADAL" clId="{E38EDBD0-2210-4AFF-A363-F8E0E5E4FA7C}" dt="2024-07-04T10:22:38.432" v="319" actId="207"/>
          <ac:spMkLst>
            <pc:docMk/>
            <pc:sldMk cId="813939055" sldId="348"/>
            <ac:spMk id="18" creationId="{1B14FE62-D381-4567-4366-8B6B977F2E22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19" creationId="{99B7870A-EB56-5953-15E7-FA6682F0415F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21" creationId="{AA6C56D5-3906-DC9D-F1AE-05D0A59F5AA1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22" creationId="{147CC926-80EB-FE71-05AE-20C5A76CAB97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23" creationId="{A140E9DC-E756-C624-D4E3-B404127204DE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24" creationId="{96C314D1-4439-209B-BC20-D14B2E0F3DB3}"/>
          </ac:spMkLst>
        </pc:spChg>
        <pc:spChg chg="mod">
          <ac:chgData name="Federico Oldani" userId="ba3436c0-6c9f-4ca9-a4e9-d53767b55ec9" providerId="ADAL" clId="{E38EDBD0-2210-4AFF-A363-F8E0E5E4FA7C}" dt="2024-07-04T09:58:31.679" v="211" actId="6549"/>
          <ac:spMkLst>
            <pc:docMk/>
            <pc:sldMk cId="813939055" sldId="348"/>
            <ac:spMk id="30" creationId="{18D92843-7427-66EA-2887-4A689DD0A275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31" creationId="{36E80EC1-84E9-8563-9EF0-8AC0DB934A5F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33" creationId="{051E4B56-155F-E380-87DB-3BA82AA9C934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35" creationId="{110D2635-A719-28B4-A2C5-91441DE39841}"/>
          </ac:spMkLst>
        </pc:spChg>
        <pc:spChg chg="mod">
          <ac:chgData name="Federico Oldani" userId="ba3436c0-6c9f-4ca9-a4e9-d53767b55ec9" providerId="ADAL" clId="{E38EDBD0-2210-4AFF-A363-F8E0E5E4FA7C}" dt="2024-07-04T10:22:51.072" v="321" actId="208"/>
          <ac:spMkLst>
            <pc:docMk/>
            <pc:sldMk cId="813939055" sldId="348"/>
            <ac:spMk id="36" creationId="{C0AA5485-89DB-F225-3EA0-C9E4DCB66BF6}"/>
          </ac:spMkLst>
        </pc:spChg>
        <pc:spChg chg="mod">
          <ac:chgData name="Federico Oldani" userId="ba3436c0-6c9f-4ca9-a4e9-d53767b55ec9" providerId="ADAL" clId="{E38EDBD0-2210-4AFF-A363-F8E0E5E4FA7C}" dt="2024-07-04T10:23:02.634" v="334" actId="1035"/>
          <ac:spMkLst>
            <pc:docMk/>
            <pc:sldMk cId="813939055" sldId="348"/>
            <ac:spMk id="37" creationId="{BB8474C9-52F2-9D94-C5CC-E048394BA8A6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38" creationId="{4823B07E-FBFE-E8A2-FBF6-A758B180C3C5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39" creationId="{EC6C8C3D-0865-10DA-0E50-1D2732571B47}"/>
          </ac:spMkLst>
        </pc:spChg>
        <pc:spChg chg="mod">
          <ac:chgData name="Federico Oldani" userId="ba3436c0-6c9f-4ca9-a4e9-d53767b55ec9" providerId="ADAL" clId="{E38EDBD0-2210-4AFF-A363-F8E0E5E4FA7C}" dt="2024-07-04T09:57:52.864" v="172" actId="1076"/>
          <ac:spMkLst>
            <pc:docMk/>
            <pc:sldMk cId="813939055" sldId="348"/>
            <ac:spMk id="40" creationId="{99A580F4-1367-DFAA-B124-F03A2597A85E}"/>
          </ac:spMkLst>
        </pc:spChg>
        <pc:grpChg chg="add del mod">
          <ac:chgData name="Federico Oldani" userId="ba3436c0-6c9f-4ca9-a4e9-d53767b55ec9" providerId="ADAL" clId="{E38EDBD0-2210-4AFF-A363-F8E0E5E4FA7C}" dt="2024-07-04T09:58:12.876" v="175" actId="478"/>
          <ac:grpSpMkLst>
            <pc:docMk/>
            <pc:sldMk cId="813939055" sldId="348"/>
            <ac:grpSpMk id="8" creationId="{20E0134D-FD1C-E2DB-D6FA-72DE3D77AAC7}"/>
          </ac:grpSpMkLst>
        </pc:grpChg>
        <pc:grpChg chg="mod topLvl">
          <ac:chgData name="Federico Oldani" userId="ba3436c0-6c9f-4ca9-a4e9-d53767b55ec9" providerId="ADAL" clId="{E38EDBD0-2210-4AFF-A363-F8E0E5E4FA7C}" dt="2024-07-04T09:58:12.876" v="175" actId="478"/>
          <ac:grpSpMkLst>
            <pc:docMk/>
            <pc:sldMk cId="813939055" sldId="348"/>
            <ac:grpSpMk id="9" creationId="{2842B394-6702-2EB0-A4E0-0FD83AA0020E}"/>
          </ac:grpSpMkLst>
        </pc:grpChg>
        <pc:grpChg chg="mod">
          <ac:chgData name="Federico Oldani" userId="ba3436c0-6c9f-4ca9-a4e9-d53767b55ec9" providerId="ADAL" clId="{E38EDBD0-2210-4AFF-A363-F8E0E5E4FA7C}" dt="2024-07-04T09:57:52.864" v="172" actId="1076"/>
          <ac:grpSpMkLst>
            <pc:docMk/>
            <pc:sldMk cId="813939055" sldId="348"/>
            <ac:grpSpMk id="11" creationId="{2D215D4A-41BE-2B02-465C-8920FC5FD7AC}"/>
          </ac:grpSpMkLst>
        </pc:grpChg>
        <pc:picChg chg="mod">
          <ac:chgData name="Federico Oldani" userId="ba3436c0-6c9f-4ca9-a4e9-d53767b55ec9" providerId="ADAL" clId="{E38EDBD0-2210-4AFF-A363-F8E0E5E4FA7C}" dt="2024-07-04T09:57:52.864" v="172" actId="1076"/>
          <ac:picMkLst>
            <pc:docMk/>
            <pc:sldMk cId="813939055" sldId="348"/>
            <ac:picMk id="17" creationId="{3CF8D32A-79EA-094B-516D-5608ADE08A43}"/>
          </ac:picMkLst>
        </pc:picChg>
        <pc:picChg chg="mod">
          <ac:chgData name="Federico Oldani" userId="ba3436c0-6c9f-4ca9-a4e9-d53767b55ec9" providerId="ADAL" clId="{E38EDBD0-2210-4AFF-A363-F8E0E5E4FA7C}" dt="2024-07-04T09:57:52.864" v="172" actId="1076"/>
          <ac:picMkLst>
            <pc:docMk/>
            <pc:sldMk cId="813939055" sldId="348"/>
            <ac:picMk id="20" creationId="{3B0B6078-6BC8-1CED-9C21-8B3181357538}"/>
          </ac:picMkLst>
        </pc:picChg>
        <pc:picChg chg="mod">
          <ac:chgData name="Federico Oldani" userId="ba3436c0-6c9f-4ca9-a4e9-d53767b55ec9" providerId="ADAL" clId="{E38EDBD0-2210-4AFF-A363-F8E0E5E4FA7C}" dt="2024-07-04T09:57:52.864" v="172" actId="1076"/>
          <ac:picMkLst>
            <pc:docMk/>
            <pc:sldMk cId="813939055" sldId="348"/>
            <ac:picMk id="25" creationId="{67B69F4A-B9BD-643B-6BBB-6C5E0FF6169C}"/>
          </ac:picMkLst>
        </pc:picChg>
        <pc:picChg chg="mod">
          <ac:chgData name="Federico Oldani" userId="ba3436c0-6c9f-4ca9-a4e9-d53767b55ec9" providerId="ADAL" clId="{E38EDBD0-2210-4AFF-A363-F8E0E5E4FA7C}" dt="2024-07-04T09:57:52.864" v="172" actId="1076"/>
          <ac:picMkLst>
            <pc:docMk/>
            <pc:sldMk cId="813939055" sldId="348"/>
            <ac:picMk id="26" creationId="{D5599A73-9213-B125-58E8-4EB73F78AEF4}"/>
          </ac:picMkLst>
        </pc:picChg>
        <pc:picChg chg="mod">
          <ac:chgData name="Federico Oldani" userId="ba3436c0-6c9f-4ca9-a4e9-d53767b55ec9" providerId="ADAL" clId="{E38EDBD0-2210-4AFF-A363-F8E0E5E4FA7C}" dt="2024-07-04T09:57:52.864" v="172" actId="1076"/>
          <ac:picMkLst>
            <pc:docMk/>
            <pc:sldMk cId="813939055" sldId="348"/>
            <ac:picMk id="27" creationId="{CBA607C4-6A60-B232-3C4F-F16E691E60C4}"/>
          </ac:picMkLst>
        </pc:picChg>
        <pc:picChg chg="mod">
          <ac:chgData name="Federico Oldani" userId="ba3436c0-6c9f-4ca9-a4e9-d53767b55ec9" providerId="ADAL" clId="{E38EDBD0-2210-4AFF-A363-F8E0E5E4FA7C}" dt="2024-07-04T09:57:52.864" v="172" actId="1076"/>
          <ac:picMkLst>
            <pc:docMk/>
            <pc:sldMk cId="813939055" sldId="348"/>
            <ac:picMk id="28" creationId="{B3F06895-3CED-C3C1-52CA-C56189CF0EA6}"/>
          </ac:picMkLst>
        </pc:picChg>
        <pc:picChg chg="mod">
          <ac:chgData name="Federico Oldani" userId="ba3436c0-6c9f-4ca9-a4e9-d53767b55ec9" providerId="ADAL" clId="{E38EDBD0-2210-4AFF-A363-F8E0E5E4FA7C}" dt="2024-07-04T09:57:52.864" v="172" actId="1076"/>
          <ac:picMkLst>
            <pc:docMk/>
            <pc:sldMk cId="813939055" sldId="348"/>
            <ac:picMk id="29" creationId="{65E413C6-B772-5EFC-C6F6-77BB5554FB8C}"/>
          </ac:picMkLst>
        </pc:picChg>
        <pc:picChg chg="mod">
          <ac:chgData name="Federico Oldani" userId="ba3436c0-6c9f-4ca9-a4e9-d53767b55ec9" providerId="ADAL" clId="{E38EDBD0-2210-4AFF-A363-F8E0E5E4FA7C}" dt="2024-07-04T09:57:52.864" v="172" actId="1076"/>
          <ac:picMkLst>
            <pc:docMk/>
            <pc:sldMk cId="813939055" sldId="348"/>
            <ac:picMk id="32" creationId="{52EB193C-65A1-C65E-E5DA-6021DCC8CA0A}"/>
          </ac:picMkLst>
        </pc:picChg>
        <pc:picChg chg="mod">
          <ac:chgData name="Federico Oldani" userId="ba3436c0-6c9f-4ca9-a4e9-d53767b55ec9" providerId="ADAL" clId="{E38EDBD0-2210-4AFF-A363-F8E0E5E4FA7C}" dt="2024-07-04T09:57:52.864" v="172" actId="1076"/>
          <ac:picMkLst>
            <pc:docMk/>
            <pc:sldMk cId="813939055" sldId="348"/>
            <ac:picMk id="34" creationId="{91EFEE21-C534-32CB-444B-0D68BB9AE3E1}"/>
          </ac:picMkLst>
        </pc:picChg>
      </pc:sldChg>
      <pc:sldChg chg="addSp delSp modSp new mod modTransition modClrScheme chgLayout">
        <pc:chgData name="Federico Oldani" userId="ba3436c0-6c9f-4ca9-a4e9-d53767b55ec9" providerId="ADAL" clId="{E38EDBD0-2210-4AFF-A363-F8E0E5E4FA7C}" dt="2024-07-04T10:59:32.772" v="1673"/>
        <pc:sldMkLst>
          <pc:docMk/>
          <pc:sldMk cId="1730811567" sldId="349"/>
        </pc:sldMkLst>
        <pc:spChg chg="mod ord">
          <ac:chgData name="Federico Oldani" userId="ba3436c0-6c9f-4ca9-a4e9-d53767b55ec9" providerId="ADAL" clId="{E38EDBD0-2210-4AFF-A363-F8E0E5E4FA7C}" dt="2024-07-04T10:01:33.152" v="295" actId="700"/>
          <ac:spMkLst>
            <pc:docMk/>
            <pc:sldMk cId="1730811567" sldId="349"/>
            <ac:spMk id="2" creationId="{91212C99-0BD0-057E-EAD9-1F0278837ADB}"/>
          </ac:spMkLst>
        </pc:spChg>
        <pc:spChg chg="del mod ord">
          <ac:chgData name="Federico Oldani" userId="ba3436c0-6c9f-4ca9-a4e9-d53767b55ec9" providerId="ADAL" clId="{E38EDBD0-2210-4AFF-A363-F8E0E5E4FA7C}" dt="2024-07-04T10:01:33.152" v="295" actId="700"/>
          <ac:spMkLst>
            <pc:docMk/>
            <pc:sldMk cId="1730811567" sldId="349"/>
            <ac:spMk id="3" creationId="{6527A5BB-7C4C-62D1-FC00-9909C85AFDE1}"/>
          </ac:spMkLst>
        </pc:spChg>
        <pc:spChg chg="del">
          <ac:chgData name="Federico Oldani" userId="ba3436c0-6c9f-4ca9-a4e9-d53767b55ec9" providerId="ADAL" clId="{E38EDBD0-2210-4AFF-A363-F8E0E5E4FA7C}" dt="2024-07-04T09:59:47.065" v="221"/>
          <ac:spMkLst>
            <pc:docMk/>
            <pc:sldMk cId="1730811567" sldId="349"/>
            <ac:spMk id="4" creationId="{E9DCB351-64E8-D68B-3A51-F858C43E490D}"/>
          </ac:spMkLst>
        </pc:spChg>
        <pc:spChg chg="mod ord">
          <ac:chgData name="Federico Oldani" userId="ba3436c0-6c9f-4ca9-a4e9-d53767b55ec9" providerId="ADAL" clId="{E38EDBD0-2210-4AFF-A363-F8E0E5E4FA7C}" dt="2024-07-04T10:01:33.152" v="295" actId="700"/>
          <ac:spMkLst>
            <pc:docMk/>
            <pc:sldMk cId="1730811567" sldId="349"/>
            <ac:spMk id="5" creationId="{7D60BFD8-FF2F-23E8-14D9-43B21B0F919A}"/>
          </ac:spMkLst>
        </pc:spChg>
        <pc:spChg chg="add mod ord">
          <ac:chgData name="Federico Oldani" userId="ba3436c0-6c9f-4ca9-a4e9-d53767b55ec9" providerId="ADAL" clId="{E38EDBD0-2210-4AFF-A363-F8E0E5E4FA7C}" dt="2024-07-04T10:02:03.635" v="317" actId="207"/>
          <ac:spMkLst>
            <pc:docMk/>
            <pc:sldMk cId="1730811567" sldId="349"/>
            <ac:spMk id="6" creationId="{3F5F88A4-92BE-15F2-7AC6-506EEFDC7BED}"/>
          </ac:spMkLst>
        </pc:spChg>
        <pc:spChg chg="add mod ord">
          <ac:chgData name="Federico Oldani" userId="ba3436c0-6c9f-4ca9-a4e9-d53767b55ec9" providerId="ADAL" clId="{E38EDBD0-2210-4AFF-A363-F8E0E5E4FA7C}" dt="2024-07-04T10:01:33.152" v="295" actId="700"/>
          <ac:spMkLst>
            <pc:docMk/>
            <pc:sldMk cId="1730811567" sldId="349"/>
            <ac:spMk id="7" creationId="{3E012CB5-6744-DF9A-229A-A36AE3555F44}"/>
          </ac:spMkLst>
        </pc:spChg>
      </pc:sldChg>
      <pc:sldChg chg="addSp delSp modSp add mod modTransition">
        <pc:chgData name="Federico Oldani" userId="ba3436c0-6c9f-4ca9-a4e9-d53767b55ec9" providerId="ADAL" clId="{E38EDBD0-2210-4AFF-A363-F8E0E5E4FA7C}" dt="2024-07-04T11:06:22.716" v="1766" actId="20577"/>
        <pc:sldMkLst>
          <pc:docMk/>
          <pc:sldMk cId="1435385411" sldId="350"/>
        </pc:sldMkLst>
        <pc:spChg chg="mod">
          <ac:chgData name="Federico Oldani" userId="ba3436c0-6c9f-4ca9-a4e9-d53767b55ec9" providerId="ADAL" clId="{E38EDBD0-2210-4AFF-A363-F8E0E5E4FA7C}" dt="2024-07-04T10:31:48.287" v="479" actId="20577"/>
          <ac:spMkLst>
            <pc:docMk/>
            <pc:sldMk cId="1435385411" sldId="350"/>
            <ac:spMk id="2" creationId="{493F1151-55E0-9562-5C78-6E8DBF9E2052}"/>
          </ac:spMkLst>
        </pc:spChg>
        <pc:spChg chg="mod">
          <ac:chgData name="Federico Oldani" userId="ba3436c0-6c9f-4ca9-a4e9-d53767b55ec9" providerId="ADAL" clId="{E38EDBD0-2210-4AFF-A363-F8E0E5E4FA7C}" dt="2024-07-04T11:06:22.716" v="1766" actId="20577"/>
          <ac:spMkLst>
            <pc:docMk/>
            <pc:sldMk cId="1435385411" sldId="350"/>
            <ac:spMk id="4" creationId="{2F96EB71-010C-D810-26A5-EC76EEF0568A}"/>
          </ac:spMkLst>
        </pc:spChg>
        <pc:spChg chg="mod">
          <ac:chgData name="Federico Oldani" userId="ba3436c0-6c9f-4ca9-a4e9-d53767b55ec9" providerId="ADAL" clId="{E38EDBD0-2210-4AFF-A363-F8E0E5E4FA7C}" dt="2024-07-04T10:32:50.300" v="493" actId="1076"/>
          <ac:spMkLst>
            <pc:docMk/>
            <pc:sldMk cId="1435385411" sldId="350"/>
            <ac:spMk id="12" creationId="{A293C2B7-B2C2-4A94-9341-7F85DD39BD16}"/>
          </ac:spMkLst>
        </pc:spChg>
        <pc:spChg chg="del">
          <ac:chgData name="Federico Oldani" userId="ba3436c0-6c9f-4ca9-a4e9-d53767b55ec9" providerId="ADAL" clId="{E38EDBD0-2210-4AFF-A363-F8E0E5E4FA7C}" dt="2024-07-04T10:32:30.948" v="488" actId="478"/>
          <ac:spMkLst>
            <pc:docMk/>
            <pc:sldMk cId="1435385411" sldId="350"/>
            <ac:spMk id="16" creationId="{751781CB-C9E6-12B9-F601-46E3565D6F05}"/>
          </ac:spMkLst>
        </pc:spChg>
        <pc:picChg chg="add mod">
          <ac:chgData name="Federico Oldani" userId="ba3436c0-6c9f-4ca9-a4e9-d53767b55ec9" providerId="ADAL" clId="{E38EDBD0-2210-4AFF-A363-F8E0E5E4FA7C}" dt="2024-07-04T10:32:47.765" v="492" actId="1076"/>
          <ac:picMkLst>
            <pc:docMk/>
            <pc:sldMk cId="1435385411" sldId="350"/>
            <ac:picMk id="5" creationId="{45BA1492-5B8E-6353-3912-BAD157E29023}"/>
          </ac:picMkLst>
        </pc:picChg>
        <pc:picChg chg="add mod">
          <ac:chgData name="Federico Oldani" userId="ba3436c0-6c9f-4ca9-a4e9-d53767b55ec9" providerId="ADAL" clId="{E38EDBD0-2210-4AFF-A363-F8E0E5E4FA7C}" dt="2024-07-04T10:34:54.342" v="505" actId="14100"/>
          <ac:picMkLst>
            <pc:docMk/>
            <pc:sldMk cId="1435385411" sldId="350"/>
            <ac:picMk id="6" creationId="{8CD2F205-4935-19F8-B8E5-A3FEC1B1C9CB}"/>
          </ac:picMkLst>
        </pc:picChg>
        <pc:picChg chg="del">
          <ac:chgData name="Federico Oldani" userId="ba3436c0-6c9f-4ca9-a4e9-d53767b55ec9" providerId="ADAL" clId="{E38EDBD0-2210-4AFF-A363-F8E0E5E4FA7C}" dt="2024-07-04T10:32:27.781" v="485" actId="478"/>
          <ac:picMkLst>
            <pc:docMk/>
            <pc:sldMk cId="1435385411" sldId="350"/>
            <ac:picMk id="8" creationId="{E026D616-FE3F-A5D4-FA9C-BD296CFCF1CE}"/>
          </ac:picMkLst>
        </pc:picChg>
        <pc:picChg chg="del mod">
          <ac:chgData name="Federico Oldani" userId="ba3436c0-6c9f-4ca9-a4e9-d53767b55ec9" providerId="ADAL" clId="{E38EDBD0-2210-4AFF-A363-F8E0E5E4FA7C}" dt="2024-07-04T10:34:46.241" v="502" actId="478"/>
          <ac:picMkLst>
            <pc:docMk/>
            <pc:sldMk cId="1435385411" sldId="350"/>
            <ac:picMk id="14" creationId="{591F4ECF-F950-3156-EF57-08566E01E000}"/>
          </ac:picMkLst>
        </pc:picChg>
      </pc:sldChg>
      <pc:sldMasterChg chg="delSldLayout">
        <pc:chgData name="Federico Oldani" userId="ba3436c0-6c9f-4ca9-a4e9-d53767b55ec9" providerId="ADAL" clId="{E38EDBD0-2210-4AFF-A363-F8E0E5E4FA7C}" dt="2024-07-04T09:59:27.650" v="219" actId="47"/>
        <pc:sldMasterMkLst>
          <pc:docMk/>
          <pc:sldMasterMk cId="672181647" sldId="2147483697"/>
        </pc:sldMasterMkLst>
        <pc:sldLayoutChg chg="del">
          <pc:chgData name="Federico Oldani" userId="ba3436c0-6c9f-4ca9-a4e9-d53767b55ec9" providerId="ADAL" clId="{E38EDBD0-2210-4AFF-A363-F8E0E5E4FA7C}" dt="2024-07-04T09:51:01.232" v="1" actId="47"/>
          <pc:sldLayoutMkLst>
            <pc:docMk/>
            <pc:sldMasterMk cId="672181647" sldId="2147483697"/>
            <pc:sldLayoutMk cId="3056572196" sldId="2147483779"/>
          </pc:sldLayoutMkLst>
        </pc:sldLayoutChg>
        <pc:sldLayoutChg chg="del">
          <pc:chgData name="Federico Oldani" userId="ba3436c0-6c9f-4ca9-a4e9-d53767b55ec9" providerId="ADAL" clId="{E38EDBD0-2210-4AFF-A363-F8E0E5E4FA7C}" dt="2024-07-04T09:59:27.650" v="219" actId="47"/>
          <pc:sldLayoutMkLst>
            <pc:docMk/>
            <pc:sldMasterMk cId="672181647" sldId="2147483697"/>
            <pc:sldLayoutMk cId="2530498689" sldId="214748378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2EC0A-7EA6-407B-B497-E27E5C7397EC}" type="datetimeFigureOut">
              <a:rPr lang="it-IT" smtClean="0"/>
              <a:t>04/07/2024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FF247-E881-4CA6-8445-CFC06D01C591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6533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7B123B-C94E-499F-8447-774330AA8A36}" type="datetimeFigureOut">
              <a:rPr lang="it-IT" smtClean="0"/>
              <a:t>04/07/2024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34C134-767B-4D5F-A825-3573B98AE15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7876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54318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1pPr>
    <a:lvl2pPr marL="277159" algn="l" defTabSz="554318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2pPr>
    <a:lvl3pPr marL="554318" algn="l" defTabSz="554318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3pPr>
    <a:lvl4pPr marL="831476" algn="l" defTabSz="554318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4pPr>
    <a:lvl5pPr marL="1108634" algn="l" defTabSz="554318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5pPr>
    <a:lvl6pPr marL="1385793" algn="l" defTabSz="554318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6pPr>
    <a:lvl7pPr marL="1662951" algn="l" defTabSz="554318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7pPr>
    <a:lvl8pPr marL="1940111" algn="l" defTabSz="554318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8pPr>
    <a:lvl9pPr marL="2217269" algn="l" defTabSz="554318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Sono</a:t>
            </a:r>
            <a:r>
              <a:rPr lang="it-IT" baseline="0" dirty="0"/>
              <a:t> stati creati diversi «</a:t>
            </a:r>
            <a:r>
              <a:rPr lang="it-IT" b="1" baseline="0" dirty="0"/>
              <a:t>Schemi diapositiva</a:t>
            </a:r>
            <a:r>
              <a:rPr lang="it-IT" baseline="0" dirty="0"/>
              <a:t>» che permettono di avere già delle slide di esempio già da poter utilizzare.</a:t>
            </a:r>
          </a:p>
          <a:p>
            <a:endParaRPr lang="it-IT" baseline="0" dirty="0"/>
          </a:p>
          <a:p>
            <a:r>
              <a:rPr lang="it-IT" baseline="0" dirty="0"/>
              <a:t>I testi sono stati creati nel </a:t>
            </a:r>
            <a:r>
              <a:rPr lang="it-IT" b="1" baseline="0" dirty="0"/>
              <a:t>font</a:t>
            </a:r>
            <a:r>
              <a:rPr lang="it-IT" baseline="0" dirty="0"/>
              <a:t> </a:t>
            </a:r>
            <a:r>
              <a:rPr lang="it-IT" baseline="0" dirty="0" err="1"/>
              <a:t>Arial</a:t>
            </a:r>
            <a:r>
              <a:rPr lang="it-IT" baseline="0" dirty="0"/>
              <a:t> affinché non ci siano problemi di incompatibilità tra font.</a:t>
            </a:r>
          </a:p>
          <a:p>
            <a:endParaRPr lang="it-IT" baseline="0" dirty="0"/>
          </a:p>
          <a:p>
            <a:r>
              <a:rPr lang="it-IT" baseline="0" dirty="0"/>
              <a:t>I </a:t>
            </a:r>
            <a:r>
              <a:rPr lang="it-IT" b="1" baseline="0" dirty="0"/>
              <a:t>colori</a:t>
            </a:r>
            <a:r>
              <a:rPr lang="it-IT" baseline="0" dirty="0"/>
              <a:t> utilizzati sono quelli della Fondazione LINKS (Progettazione&gt;Colori&gt; Fondazione LINKS.</a:t>
            </a:r>
          </a:p>
          <a:p>
            <a:endParaRPr lang="it-IT" baseline="0" dirty="0"/>
          </a:p>
          <a:p>
            <a:r>
              <a:rPr lang="it-IT" dirty="0"/>
              <a:t>E’ possibile sostituire le </a:t>
            </a:r>
            <a:r>
              <a:rPr lang="it-IT" b="1" dirty="0"/>
              <a:t>immagini</a:t>
            </a:r>
            <a:r>
              <a:rPr lang="it-IT" dirty="0"/>
              <a:t> di</a:t>
            </a:r>
            <a:r>
              <a:rPr lang="it-IT" baseline="0" dirty="0"/>
              <a:t> esempio con la seguente procedura:</a:t>
            </a:r>
          </a:p>
          <a:p>
            <a:r>
              <a:rPr lang="it-IT" baseline="0" dirty="0"/>
              <a:t>1)Selezionare l’immagine della slide e cancellarla</a:t>
            </a:r>
          </a:p>
          <a:p>
            <a:r>
              <a:rPr lang="it-IT" baseline="0" dirty="0"/>
              <a:t>2) Cliccare sul bottone sotto la frase « fare clic sull’icona per inserire un’immagine»</a:t>
            </a:r>
          </a:p>
          <a:p>
            <a:r>
              <a:rPr lang="it-IT" baseline="0" dirty="0"/>
              <a:t>3) Selezionare ed inserire l’immagine scelta</a:t>
            </a:r>
          </a:p>
          <a:p>
            <a:r>
              <a:rPr lang="it-IT" baseline="0" dirty="0"/>
              <a:t>4) Selezionare l’immagine e sotto Formato&gt; Porta indietro mettere Porta in secondo piano</a:t>
            </a:r>
          </a:p>
          <a:p>
            <a:endParaRPr lang="it-IT" baseline="0" dirty="0"/>
          </a:p>
          <a:p>
            <a:r>
              <a:rPr lang="it-IT" baseline="0" dirty="0"/>
              <a:t>Per visualizzare le </a:t>
            </a:r>
            <a:r>
              <a:rPr lang="it-IT" b="1" baseline="0" dirty="0"/>
              <a:t>guide</a:t>
            </a:r>
            <a:r>
              <a:rPr lang="it-IT" baseline="0" dirty="0"/>
              <a:t> che delineano i margini della slide Visualizza&gt;Guide</a:t>
            </a:r>
          </a:p>
          <a:p>
            <a:endParaRPr lang="it-IT" baseline="0" dirty="0"/>
          </a:p>
          <a:p>
            <a:r>
              <a:rPr lang="it-IT" baseline="0" dirty="0"/>
              <a:t>La data è stata programmata per aggiornarsi in automatico. Qualora si volesse cambiare il luogo e la data stessa: Visualizza &gt; Schema diapositiva &gt; Mastro 2 &gt; sostituite luogo/ data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34C134-767B-4D5F-A825-3573B98AE15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7520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900081" y="3528601"/>
            <a:ext cx="10370660" cy="4985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>
            <a:lvl1pPr marL="0" indent="0">
              <a:buNone/>
              <a:defRPr lang="it-IT" sz="36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36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4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900081" y="4223987"/>
            <a:ext cx="1037066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it-IT" sz="2000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Subtitle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20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6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2187723" y="5690147"/>
            <a:ext cx="9083018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cap="all" baseline="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LOCATION, XX MONTH 20XX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7" name="Segnaposto testo 10"/>
          <p:cNvSpPr>
            <a:spLocks noGrp="1"/>
          </p:cNvSpPr>
          <p:nvPr>
            <p:ph type="body" sz="quarter" idx="13" hasCustomPrompt="1"/>
          </p:nvPr>
        </p:nvSpPr>
        <p:spPr>
          <a:xfrm>
            <a:off x="2187723" y="5348258"/>
            <a:ext cx="9083018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it-IT" sz="1600" cap="all" baseline="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marR="0" lvl="0" indent="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dirty="0"/>
              <a:t>Speaker, </a:t>
            </a:r>
            <a:r>
              <a:rPr lang="it-IT" dirty="0" err="1"/>
              <a:t>role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48373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0">
          <p15:clr>
            <a:srgbClr val="FBAE40"/>
          </p15:clr>
        </p15:guide>
        <p15:guide id="2" pos="567">
          <p15:clr>
            <a:srgbClr val="FBAE40"/>
          </p15:clr>
        </p15:guide>
        <p15:guide id="3" pos="7086">
          <p15:clr>
            <a:srgbClr val="FBAE40"/>
          </p15:clr>
        </p15:guide>
        <p15:guide id="4" orient="horz" pos="4016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1 big image right_Lon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5303007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43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84" name="Gruppo 83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85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6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7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8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9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0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1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2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3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4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5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6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7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8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9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0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1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2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3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4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5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6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7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8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9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0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1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2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3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4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5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6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7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8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9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0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1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2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3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4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sp>
        <p:nvSpPr>
          <p:cNvPr id="125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1300544"/>
            <a:ext cx="5303007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26" name="Rettangolo 125"/>
          <p:cNvSpPr/>
          <p:nvPr userDrawn="1"/>
        </p:nvSpPr>
        <p:spPr>
          <a:xfrm>
            <a:off x="550863" y="1603911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7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2001409"/>
            <a:ext cx="5303007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76949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1 big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096000" cy="6857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6338131" y="404813"/>
            <a:ext cx="5303007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8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6338131" y="888952"/>
            <a:ext cx="5303007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4" name="Rettangolo 13"/>
          <p:cNvSpPr/>
          <p:nvPr userDrawn="1"/>
        </p:nvSpPr>
        <p:spPr>
          <a:xfrm>
            <a:off x="6338131" y="1192319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6338132" y="1565884"/>
            <a:ext cx="5303006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grpSp>
        <p:nvGrpSpPr>
          <p:cNvPr id="150" name="Gruppo 149"/>
          <p:cNvGrpSpPr/>
          <p:nvPr userDrawn="1"/>
        </p:nvGrpSpPr>
        <p:grpSpPr>
          <a:xfrm>
            <a:off x="11826852" y="18778"/>
            <a:ext cx="303214" cy="1466851"/>
            <a:chOff x="16385" y="18778"/>
            <a:chExt cx="303214" cy="1466851"/>
          </a:xfrm>
        </p:grpSpPr>
        <p:sp>
          <p:nvSpPr>
            <p:cNvPr id="151" name="Oval 90"/>
            <p:cNvSpPr>
              <a:spLocks noChangeArrowheads="1"/>
            </p:cNvSpPr>
            <p:nvPr/>
          </p:nvSpPr>
          <p:spPr bwMode="auto">
            <a:xfrm rot="5400000">
              <a:off x="18767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2" name="Oval 91"/>
            <p:cNvSpPr>
              <a:spLocks noChangeArrowheads="1"/>
            </p:cNvSpPr>
            <p:nvPr/>
          </p:nvSpPr>
          <p:spPr bwMode="auto">
            <a:xfrm rot="5400000">
              <a:off x="145767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3" name="Oval 92"/>
            <p:cNvSpPr>
              <a:spLocks noChangeArrowheads="1"/>
            </p:cNvSpPr>
            <p:nvPr/>
          </p:nvSpPr>
          <p:spPr bwMode="auto">
            <a:xfrm rot="5400000">
              <a:off x="274355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4" name="Oval 98"/>
            <p:cNvSpPr>
              <a:spLocks noChangeArrowheads="1"/>
            </p:cNvSpPr>
            <p:nvPr/>
          </p:nvSpPr>
          <p:spPr bwMode="auto">
            <a:xfrm rot="5400000">
              <a:off x="17973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5" name="Oval 99"/>
            <p:cNvSpPr>
              <a:spLocks noChangeArrowheads="1"/>
            </p:cNvSpPr>
            <p:nvPr/>
          </p:nvSpPr>
          <p:spPr bwMode="auto">
            <a:xfrm rot="5400000">
              <a:off x="144973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6" name="Oval 100"/>
            <p:cNvSpPr>
              <a:spLocks noChangeArrowheads="1"/>
            </p:cNvSpPr>
            <p:nvPr/>
          </p:nvSpPr>
          <p:spPr bwMode="auto">
            <a:xfrm rot="5400000">
              <a:off x="273561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7" name="Oval 106"/>
            <p:cNvSpPr>
              <a:spLocks noChangeArrowheads="1"/>
            </p:cNvSpPr>
            <p:nvPr/>
          </p:nvSpPr>
          <p:spPr bwMode="auto">
            <a:xfrm rot="5400000">
              <a:off x="17973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8" name="Oval 107"/>
            <p:cNvSpPr>
              <a:spLocks noChangeArrowheads="1"/>
            </p:cNvSpPr>
            <p:nvPr/>
          </p:nvSpPr>
          <p:spPr bwMode="auto">
            <a:xfrm rot="5400000">
              <a:off x="144973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9" name="Oval 108"/>
            <p:cNvSpPr>
              <a:spLocks noChangeArrowheads="1"/>
            </p:cNvSpPr>
            <p:nvPr/>
          </p:nvSpPr>
          <p:spPr bwMode="auto">
            <a:xfrm rot="5400000">
              <a:off x="273561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0" name="Oval 114"/>
            <p:cNvSpPr>
              <a:spLocks noChangeArrowheads="1"/>
            </p:cNvSpPr>
            <p:nvPr/>
          </p:nvSpPr>
          <p:spPr bwMode="auto">
            <a:xfrm rot="5400000">
              <a:off x="17973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1" name="Oval 115"/>
            <p:cNvSpPr>
              <a:spLocks noChangeArrowheads="1"/>
            </p:cNvSpPr>
            <p:nvPr/>
          </p:nvSpPr>
          <p:spPr bwMode="auto">
            <a:xfrm rot="5400000">
              <a:off x="144973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2" name="Oval 116"/>
            <p:cNvSpPr>
              <a:spLocks noChangeArrowheads="1"/>
            </p:cNvSpPr>
            <p:nvPr/>
          </p:nvSpPr>
          <p:spPr bwMode="auto">
            <a:xfrm rot="5400000">
              <a:off x="273561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3" name="Oval 122"/>
            <p:cNvSpPr>
              <a:spLocks noChangeArrowheads="1"/>
            </p:cNvSpPr>
            <p:nvPr/>
          </p:nvSpPr>
          <p:spPr bwMode="auto">
            <a:xfrm rot="5400000">
              <a:off x="16386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4" name="Oval 123"/>
            <p:cNvSpPr>
              <a:spLocks noChangeArrowheads="1"/>
            </p:cNvSpPr>
            <p:nvPr/>
          </p:nvSpPr>
          <p:spPr bwMode="auto">
            <a:xfrm rot="5400000">
              <a:off x="143386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5" name="Oval 124"/>
            <p:cNvSpPr>
              <a:spLocks noChangeArrowheads="1"/>
            </p:cNvSpPr>
            <p:nvPr/>
          </p:nvSpPr>
          <p:spPr bwMode="auto">
            <a:xfrm rot="5400000">
              <a:off x="271973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6" name="Oval 130"/>
            <p:cNvSpPr>
              <a:spLocks noChangeArrowheads="1"/>
            </p:cNvSpPr>
            <p:nvPr/>
          </p:nvSpPr>
          <p:spPr bwMode="auto">
            <a:xfrm rot="5400000">
              <a:off x="16386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7" name="Oval 131"/>
            <p:cNvSpPr>
              <a:spLocks noChangeArrowheads="1"/>
            </p:cNvSpPr>
            <p:nvPr/>
          </p:nvSpPr>
          <p:spPr bwMode="auto">
            <a:xfrm rot="5400000">
              <a:off x="143386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8" name="Oval 132"/>
            <p:cNvSpPr>
              <a:spLocks noChangeArrowheads="1"/>
            </p:cNvSpPr>
            <p:nvPr/>
          </p:nvSpPr>
          <p:spPr bwMode="auto">
            <a:xfrm rot="5400000">
              <a:off x="271973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9" name="Oval 138"/>
            <p:cNvSpPr>
              <a:spLocks noChangeArrowheads="1"/>
            </p:cNvSpPr>
            <p:nvPr/>
          </p:nvSpPr>
          <p:spPr bwMode="auto">
            <a:xfrm rot="5400000">
              <a:off x="16386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0" name="Oval 139"/>
            <p:cNvSpPr>
              <a:spLocks noChangeArrowheads="1"/>
            </p:cNvSpPr>
            <p:nvPr/>
          </p:nvSpPr>
          <p:spPr bwMode="auto">
            <a:xfrm rot="5400000">
              <a:off x="143386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1" name="Oval 140"/>
            <p:cNvSpPr>
              <a:spLocks noChangeArrowheads="1"/>
            </p:cNvSpPr>
            <p:nvPr/>
          </p:nvSpPr>
          <p:spPr bwMode="auto">
            <a:xfrm rot="5400000">
              <a:off x="271973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2" name="Oval 146"/>
            <p:cNvSpPr>
              <a:spLocks noChangeArrowheads="1"/>
            </p:cNvSpPr>
            <p:nvPr/>
          </p:nvSpPr>
          <p:spPr bwMode="auto">
            <a:xfrm rot="5400000">
              <a:off x="16386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3" name="Oval 147"/>
            <p:cNvSpPr>
              <a:spLocks noChangeArrowheads="1"/>
            </p:cNvSpPr>
            <p:nvPr/>
          </p:nvSpPr>
          <p:spPr bwMode="auto">
            <a:xfrm rot="5400000">
              <a:off x="143386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4" name="Oval 148"/>
            <p:cNvSpPr>
              <a:spLocks noChangeArrowheads="1"/>
            </p:cNvSpPr>
            <p:nvPr/>
          </p:nvSpPr>
          <p:spPr bwMode="auto">
            <a:xfrm rot="5400000">
              <a:off x="271973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5" name="Oval 154"/>
            <p:cNvSpPr>
              <a:spLocks noChangeArrowheads="1"/>
            </p:cNvSpPr>
            <p:nvPr/>
          </p:nvSpPr>
          <p:spPr bwMode="auto">
            <a:xfrm rot="5400000">
              <a:off x="16386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6" name="Oval 155"/>
            <p:cNvSpPr>
              <a:spLocks noChangeArrowheads="1"/>
            </p:cNvSpPr>
            <p:nvPr/>
          </p:nvSpPr>
          <p:spPr bwMode="auto">
            <a:xfrm rot="5400000">
              <a:off x="143386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7" name="Oval 156"/>
            <p:cNvSpPr>
              <a:spLocks noChangeArrowheads="1"/>
            </p:cNvSpPr>
            <p:nvPr/>
          </p:nvSpPr>
          <p:spPr bwMode="auto">
            <a:xfrm rot="5400000">
              <a:off x="271973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8" name="Oval 162"/>
            <p:cNvSpPr>
              <a:spLocks noChangeArrowheads="1"/>
            </p:cNvSpPr>
            <p:nvPr/>
          </p:nvSpPr>
          <p:spPr bwMode="auto">
            <a:xfrm rot="5400000">
              <a:off x="18767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9" name="Oval 163"/>
            <p:cNvSpPr>
              <a:spLocks noChangeArrowheads="1"/>
            </p:cNvSpPr>
            <p:nvPr/>
          </p:nvSpPr>
          <p:spPr bwMode="auto">
            <a:xfrm rot="5400000">
              <a:off x="145767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164"/>
            <p:cNvSpPr>
              <a:spLocks noChangeArrowheads="1"/>
            </p:cNvSpPr>
            <p:nvPr/>
          </p:nvSpPr>
          <p:spPr bwMode="auto">
            <a:xfrm rot="5400000">
              <a:off x="274355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181" name="Gruppo 180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182" name="Gruppo 181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19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0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1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2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3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4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5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6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7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8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9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0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1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2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3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4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5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6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7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8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9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0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1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2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3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4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5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6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7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8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9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0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1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2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3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4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5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6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7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183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84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85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86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87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88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89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0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1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2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3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4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5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6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7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8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99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0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1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2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3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4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5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6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7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8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09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0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1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2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3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4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5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6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7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8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2018203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  <p:extLst>
    <p:ext uri="{DCECCB84-F9BA-43D5-87BE-67443E8EF086}">
      <p15:sldGuideLst xmlns:p15="http://schemas.microsoft.com/office/powerpoint/2012/main">
        <p15:guide id="4" orient="horz" pos="4269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1 big image left_Lon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096000" cy="685799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6329585" y="404813"/>
            <a:ext cx="5303007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3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6329586" y="2001409"/>
            <a:ext cx="5303006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grpSp>
        <p:nvGrpSpPr>
          <p:cNvPr id="75" name="Gruppo 74"/>
          <p:cNvGrpSpPr/>
          <p:nvPr userDrawn="1"/>
        </p:nvGrpSpPr>
        <p:grpSpPr>
          <a:xfrm>
            <a:off x="11826852" y="18778"/>
            <a:ext cx="303214" cy="1466851"/>
            <a:chOff x="16385" y="18778"/>
            <a:chExt cx="303214" cy="1466851"/>
          </a:xfrm>
        </p:grpSpPr>
        <p:sp>
          <p:nvSpPr>
            <p:cNvPr id="76" name="Oval 90"/>
            <p:cNvSpPr>
              <a:spLocks noChangeArrowheads="1"/>
            </p:cNvSpPr>
            <p:nvPr/>
          </p:nvSpPr>
          <p:spPr bwMode="auto">
            <a:xfrm rot="5400000">
              <a:off x="18767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7" name="Oval 91"/>
            <p:cNvSpPr>
              <a:spLocks noChangeArrowheads="1"/>
            </p:cNvSpPr>
            <p:nvPr/>
          </p:nvSpPr>
          <p:spPr bwMode="auto">
            <a:xfrm rot="5400000">
              <a:off x="145767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8" name="Oval 92"/>
            <p:cNvSpPr>
              <a:spLocks noChangeArrowheads="1"/>
            </p:cNvSpPr>
            <p:nvPr/>
          </p:nvSpPr>
          <p:spPr bwMode="auto">
            <a:xfrm rot="5400000">
              <a:off x="274355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9" name="Oval 98"/>
            <p:cNvSpPr>
              <a:spLocks noChangeArrowheads="1"/>
            </p:cNvSpPr>
            <p:nvPr/>
          </p:nvSpPr>
          <p:spPr bwMode="auto">
            <a:xfrm rot="5400000">
              <a:off x="17973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0" name="Oval 99"/>
            <p:cNvSpPr>
              <a:spLocks noChangeArrowheads="1"/>
            </p:cNvSpPr>
            <p:nvPr/>
          </p:nvSpPr>
          <p:spPr bwMode="auto">
            <a:xfrm rot="5400000">
              <a:off x="144973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1" name="Oval 100"/>
            <p:cNvSpPr>
              <a:spLocks noChangeArrowheads="1"/>
            </p:cNvSpPr>
            <p:nvPr/>
          </p:nvSpPr>
          <p:spPr bwMode="auto">
            <a:xfrm rot="5400000">
              <a:off x="273561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2" name="Oval 106"/>
            <p:cNvSpPr>
              <a:spLocks noChangeArrowheads="1"/>
            </p:cNvSpPr>
            <p:nvPr/>
          </p:nvSpPr>
          <p:spPr bwMode="auto">
            <a:xfrm rot="5400000">
              <a:off x="17973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3" name="Oval 107"/>
            <p:cNvSpPr>
              <a:spLocks noChangeArrowheads="1"/>
            </p:cNvSpPr>
            <p:nvPr/>
          </p:nvSpPr>
          <p:spPr bwMode="auto">
            <a:xfrm rot="5400000">
              <a:off x="144973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4" name="Oval 108"/>
            <p:cNvSpPr>
              <a:spLocks noChangeArrowheads="1"/>
            </p:cNvSpPr>
            <p:nvPr/>
          </p:nvSpPr>
          <p:spPr bwMode="auto">
            <a:xfrm rot="5400000">
              <a:off x="273561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5" name="Oval 114"/>
            <p:cNvSpPr>
              <a:spLocks noChangeArrowheads="1"/>
            </p:cNvSpPr>
            <p:nvPr/>
          </p:nvSpPr>
          <p:spPr bwMode="auto">
            <a:xfrm rot="5400000">
              <a:off x="17973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6" name="Oval 115"/>
            <p:cNvSpPr>
              <a:spLocks noChangeArrowheads="1"/>
            </p:cNvSpPr>
            <p:nvPr/>
          </p:nvSpPr>
          <p:spPr bwMode="auto">
            <a:xfrm rot="5400000">
              <a:off x="144973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7" name="Oval 116"/>
            <p:cNvSpPr>
              <a:spLocks noChangeArrowheads="1"/>
            </p:cNvSpPr>
            <p:nvPr/>
          </p:nvSpPr>
          <p:spPr bwMode="auto">
            <a:xfrm rot="5400000">
              <a:off x="273561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8" name="Oval 122"/>
            <p:cNvSpPr>
              <a:spLocks noChangeArrowheads="1"/>
            </p:cNvSpPr>
            <p:nvPr/>
          </p:nvSpPr>
          <p:spPr bwMode="auto">
            <a:xfrm rot="5400000">
              <a:off x="16386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9" name="Oval 123"/>
            <p:cNvSpPr>
              <a:spLocks noChangeArrowheads="1"/>
            </p:cNvSpPr>
            <p:nvPr/>
          </p:nvSpPr>
          <p:spPr bwMode="auto">
            <a:xfrm rot="5400000">
              <a:off x="143386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0" name="Oval 124"/>
            <p:cNvSpPr>
              <a:spLocks noChangeArrowheads="1"/>
            </p:cNvSpPr>
            <p:nvPr/>
          </p:nvSpPr>
          <p:spPr bwMode="auto">
            <a:xfrm rot="5400000">
              <a:off x="271973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1" name="Oval 130"/>
            <p:cNvSpPr>
              <a:spLocks noChangeArrowheads="1"/>
            </p:cNvSpPr>
            <p:nvPr/>
          </p:nvSpPr>
          <p:spPr bwMode="auto">
            <a:xfrm rot="5400000">
              <a:off x="16386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2" name="Oval 131"/>
            <p:cNvSpPr>
              <a:spLocks noChangeArrowheads="1"/>
            </p:cNvSpPr>
            <p:nvPr/>
          </p:nvSpPr>
          <p:spPr bwMode="auto">
            <a:xfrm rot="5400000">
              <a:off x="143386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3" name="Oval 132"/>
            <p:cNvSpPr>
              <a:spLocks noChangeArrowheads="1"/>
            </p:cNvSpPr>
            <p:nvPr/>
          </p:nvSpPr>
          <p:spPr bwMode="auto">
            <a:xfrm rot="5400000">
              <a:off x="271973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4" name="Oval 138"/>
            <p:cNvSpPr>
              <a:spLocks noChangeArrowheads="1"/>
            </p:cNvSpPr>
            <p:nvPr/>
          </p:nvSpPr>
          <p:spPr bwMode="auto">
            <a:xfrm rot="5400000">
              <a:off x="16386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5" name="Oval 139"/>
            <p:cNvSpPr>
              <a:spLocks noChangeArrowheads="1"/>
            </p:cNvSpPr>
            <p:nvPr/>
          </p:nvSpPr>
          <p:spPr bwMode="auto">
            <a:xfrm rot="5400000">
              <a:off x="143386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6" name="Oval 140"/>
            <p:cNvSpPr>
              <a:spLocks noChangeArrowheads="1"/>
            </p:cNvSpPr>
            <p:nvPr/>
          </p:nvSpPr>
          <p:spPr bwMode="auto">
            <a:xfrm rot="5400000">
              <a:off x="271973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7" name="Oval 146"/>
            <p:cNvSpPr>
              <a:spLocks noChangeArrowheads="1"/>
            </p:cNvSpPr>
            <p:nvPr/>
          </p:nvSpPr>
          <p:spPr bwMode="auto">
            <a:xfrm rot="5400000">
              <a:off x="16386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8" name="Oval 147"/>
            <p:cNvSpPr>
              <a:spLocks noChangeArrowheads="1"/>
            </p:cNvSpPr>
            <p:nvPr/>
          </p:nvSpPr>
          <p:spPr bwMode="auto">
            <a:xfrm rot="5400000">
              <a:off x="143386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9" name="Oval 148"/>
            <p:cNvSpPr>
              <a:spLocks noChangeArrowheads="1"/>
            </p:cNvSpPr>
            <p:nvPr/>
          </p:nvSpPr>
          <p:spPr bwMode="auto">
            <a:xfrm rot="5400000">
              <a:off x="271973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0" name="Oval 154"/>
            <p:cNvSpPr>
              <a:spLocks noChangeArrowheads="1"/>
            </p:cNvSpPr>
            <p:nvPr/>
          </p:nvSpPr>
          <p:spPr bwMode="auto">
            <a:xfrm rot="5400000">
              <a:off x="16386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1" name="Oval 155"/>
            <p:cNvSpPr>
              <a:spLocks noChangeArrowheads="1"/>
            </p:cNvSpPr>
            <p:nvPr/>
          </p:nvSpPr>
          <p:spPr bwMode="auto">
            <a:xfrm rot="5400000">
              <a:off x="143386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2" name="Oval 156"/>
            <p:cNvSpPr>
              <a:spLocks noChangeArrowheads="1"/>
            </p:cNvSpPr>
            <p:nvPr/>
          </p:nvSpPr>
          <p:spPr bwMode="auto">
            <a:xfrm rot="5400000">
              <a:off x="271973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3" name="Oval 162"/>
            <p:cNvSpPr>
              <a:spLocks noChangeArrowheads="1"/>
            </p:cNvSpPr>
            <p:nvPr/>
          </p:nvSpPr>
          <p:spPr bwMode="auto">
            <a:xfrm rot="5400000">
              <a:off x="18767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4" name="Oval 163"/>
            <p:cNvSpPr>
              <a:spLocks noChangeArrowheads="1"/>
            </p:cNvSpPr>
            <p:nvPr/>
          </p:nvSpPr>
          <p:spPr bwMode="auto">
            <a:xfrm rot="5400000">
              <a:off x="145767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5" name="Oval 164"/>
            <p:cNvSpPr>
              <a:spLocks noChangeArrowheads="1"/>
            </p:cNvSpPr>
            <p:nvPr/>
          </p:nvSpPr>
          <p:spPr bwMode="auto">
            <a:xfrm rot="5400000">
              <a:off x="274355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106" name="Gruppo 105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107" name="Gruppo 106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144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45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46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47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48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49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0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1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2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3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4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5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6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7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8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59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0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1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2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3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4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5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6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7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8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69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0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1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2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3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4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5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6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7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8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79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0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1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2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3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4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5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6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7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8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89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0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1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2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3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4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5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6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7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8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199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0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1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2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3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4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5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6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7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8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09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0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1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2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3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4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5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6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7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8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19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0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1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2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3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4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5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6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7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8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29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0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1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2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3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4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5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6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7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8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39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0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1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2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3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4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5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6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7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8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49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0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1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2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3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4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5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6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7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108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09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0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1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2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3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4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5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6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7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8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19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0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1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2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3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4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5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6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7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8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29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0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1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2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3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4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5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6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7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8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39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40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41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42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143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sp>
        <p:nvSpPr>
          <p:cNvPr id="288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6329585" y="1300544"/>
            <a:ext cx="5311553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89" name="Rettangolo 288"/>
          <p:cNvSpPr/>
          <p:nvPr userDrawn="1"/>
        </p:nvSpPr>
        <p:spPr>
          <a:xfrm>
            <a:off x="6329585" y="1603911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696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1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186333" y="0"/>
            <a:ext cx="3005668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8345309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7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888952"/>
            <a:ext cx="8345309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8" name="Rettangolo 7"/>
          <p:cNvSpPr/>
          <p:nvPr userDrawn="1"/>
        </p:nvSpPr>
        <p:spPr>
          <a:xfrm>
            <a:off x="550863" y="1192319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4" y="1565884"/>
            <a:ext cx="8345308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79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8" name="Gruppo 177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0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0" name="Gruppo 219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1" name="Gruppo 220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8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2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150168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  <p:extLst>
    <p:ext uri="{DCECCB84-F9BA-43D5-87BE-67443E8EF086}">
      <p15:sldGuideLst xmlns:p15="http://schemas.microsoft.com/office/powerpoint/2012/main">
        <p15:guide id="4" orient="horz" pos="4269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3" y="4325198"/>
            <a:ext cx="227585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6989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2pPr>
            <a:lvl3pPr marL="72702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12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5" name="Picture Placeholder 15"/>
          <p:cNvSpPr>
            <a:spLocks noGrp="1"/>
          </p:cNvSpPr>
          <p:nvPr>
            <p:ph type="pic" sz="quarter" idx="13"/>
          </p:nvPr>
        </p:nvSpPr>
        <p:spPr>
          <a:xfrm>
            <a:off x="722982" y="2181948"/>
            <a:ext cx="1931620" cy="1931620"/>
          </a:xfrm>
          <a:prstGeom prst="ellipse">
            <a:avLst/>
          </a:pr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15" name="Segnaposto testo 10"/>
          <p:cNvSpPr>
            <a:spLocks noGrp="1"/>
          </p:cNvSpPr>
          <p:nvPr>
            <p:ph type="body" sz="quarter" idx="17" hasCustomPrompt="1"/>
          </p:nvPr>
        </p:nvSpPr>
        <p:spPr>
          <a:xfrm>
            <a:off x="550863" y="4672332"/>
            <a:ext cx="227585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it-IT" sz="1100" b="0" kern="1200" dirty="0" smtClean="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6989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2pPr>
            <a:lvl3pPr marL="72702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11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2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3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881803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4" name="Rettangolo 23"/>
          <p:cNvSpPr/>
          <p:nvPr userDrawn="1"/>
        </p:nvSpPr>
        <p:spPr>
          <a:xfrm>
            <a:off x="550863" y="1185170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Segnaposto testo 10"/>
          <p:cNvSpPr>
            <a:spLocks noGrp="1"/>
          </p:cNvSpPr>
          <p:nvPr>
            <p:ph type="body" sz="quarter" idx="18" hasCustomPrompt="1"/>
          </p:nvPr>
        </p:nvSpPr>
        <p:spPr>
          <a:xfrm>
            <a:off x="3487267" y="4325198"/>
            <a:ext cx="227585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6989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2pPr>
            <a:lvl3pPr marL="72702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12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7" name="Picture Placeholder 15"/>
          <p:cNvSpPr>
            <a:spLocks noGrp="1"/>
          </p:cNvSpPr>
          <p:nvPr>
            <p:ph type="pic" sz="quarter" idx="19"/>
          </p:nvPr>
        </p:nvSpPr>
        <p:spPr>
          <a:xfrm>
            <a:off x="3659386" y="2181948"/>
            <a:ext cx="1931620" cy="1931620"/>
          </a:xfrm>
          <a:prstGeom prst="ellipse">
            <a:avLst/>
          </a:pr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28" name="Segnaposto testo 10"/>
          <p:cNvSpPr>
            <a:spLocks noGrp="1"/>
          </p:cNvSpPr>
          <p:nvPr>
            <p:ph type="body" sz="quarter" idx="20" hasCustomPrompt="1"/>
          </p:nvPr>
        </p:nvSpPr>
        <p:spPr>
          <a:xfrm>
            <a:off x="3487267" y="4672332"/>
            <a:ext cx="227585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it-IT" sz="1100" b="0" kern="1200" dirty="0" smtClean="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6989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2pPr>
            <a:lvl3pPr marL="72702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11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9" name="Segnaposto testo 10"/>
          <p:cNvSpPr>
            <a:spLocks noGrp="1"/>
          </p:cNvSpPr>
          <p:nvPr>
            <p:ph type="body" sz="quarter" idx="21" hasCustomPrompt="1"/>
          </p:nvPr>
        </p:nvSpPr>
        <p:spPr>
          <a:xfrm>
            <a:off x="6437712" y="4325198"/>
            <a:ext cx="227585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6989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2pPr>
            <a:lvl3pPr marL="72702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12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30" name="Picture Placeholder 15"/>
          <p:cNvSpPr>
            <a:spLocks noGrp="1"/>
          </p:cNvSpPr>
          <p:nvPr>
            <p:ph type="pic" sz="quarter" idx="22"/>
          </p:nvPr>
        </p:nvSpPr>
        <p:spPr>
          <a:xfrm>
            <a:off x="6609831" y="2181948"/>
            <a:ext cx="1931620" cy="1931620"/>
          </a:xfrm>
          <a:prstGeom prst="ellipse">
            <a:avLst/>
          </a:pr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31" name="Segnaposto testo 10"/>
          <p:cNvSpPr>
            <a:spLocks noGrp="1"/>
          </p:cNvSpPr>
          <p:nvPr>
            <p:ph type="body" sz="quarter" idx="23" hasCustomPrompt="1"/>
          </p:nvPr>
        </p:nvSpPr>
        <p:spPr>
          <a:xfrm>
            <a:off x="6437712" y="4672332"/>
            <a:ext cx="227585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it-IT" sz="1100" b="0" kern="1200" dirty="0" smtClean="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6989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2pPr>
            <a:lvl3pPr marL="72702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11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32" name="Segnaposto testo 10"/>
          <p:cNvSpPr>
            <a:spLocks noGrp="1"/>
          </p:cNvSpPr>
          <p:nvPr>
            <p:ph type="body" sz="quarter" idx="24" hasCustomPrompt="1"/>
          </p:nvPr>
        </p:nvSpPr>
        <p:spPr>
          <a:xfrm>
            <a:off x="9370123" y="4325198"/>
            <a:ext cx="2275858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6989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2pPr>
            <a:lvl3pPr marL="72702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12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33" name="Picture Placeholder 15"/>
          <p:cNvSpPr>
            <a:spLocks noGrp="1"/>
          </p:cNvSpPr>
          <p:nvPr>
            <p:ph type="pic" sz="quarter" idx="25"/>
          </p:nvPr>
        </p:nvSpPr>
        <p:spPr>
          <a:xfrm>
            <a:off x="9542242" y="2181948"/>
            <a:ext cx="1931620" cy="1931620"/>
          </a:xfrm>
          <a:prstGeom prst="ellipse">
            <a:avLst/>
          </a:pr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34" name="Segnaposto testo 10"/>
          <p:cNvSpPr>
            <a:spLocks noGrp="1"/>
          </p:cNvSpPr>
          <p:nvPr>
            <p:ph type="body" sz="quarter" idx="26" hasCustomPrompt="1"/>
          </p:nvPr>
        </p:nvSpPr>
        <p:spPr>
          <a:xfrm>
            <a:off x="9370123" y="4672332"/>
            <a:ext cx="2275858" cy="1692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it-IT" sz="1100" b="0" kern="1200" dirty="0" smtClean="0">
                <a:solidFill>
                  <a:schemeClr val="tx2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6989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2pPr>
            <a:lvl3pPr marL="727027" indent="0">
              <a:lnSpc>
                <a:spcPct val="100000"/>
              </a:lnSpc>
              <a:buClr>
                <a:schemeClr val="accent1"/>
              </a:buClr>
              <a:buNone/>
              <a:defRPr lang="it-IT" sz="12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11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01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200" name="Gruppo 199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202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0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1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2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3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4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5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6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7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8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9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0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1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2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3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4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5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6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7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8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9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40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41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42" name="Gruppo 241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43" name="Gruppo 242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80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2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3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4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5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6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7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8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9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0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1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2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3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4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5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6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7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8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9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0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1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2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3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44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8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9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0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1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2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3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4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5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6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7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8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9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0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1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2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3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4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5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6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7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8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79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24" name="Gruppo 423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25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3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4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5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6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7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8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9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0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1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2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3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4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5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6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7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8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39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40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41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42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43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44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7878876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4269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5"/>
          <p:cNvSpPr>
            <a:spLocks noGrp="1"/>
          </p:cNvSpPr>
          <p:nvPr>
            <p:ph type="pic" sz="quarter" idx="16"/>
          </p:nvPr>
        </p:nvSpPr>
        <p:spPr>
          <a:xfrm>
            <a:off x="5647476" y="2179286"/>
            <a:ext cx="3387702" cy="3387702"/>
          </a:xfrm>
          <a:prstGeom prst="ellipse">
            <a:avLst/>
          </a:pr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23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3" y="2991193"/>
            <a:ext cx="4405698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lang="it-IT" sz="14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69897" indent="0">
              <a:lnSpc>
                <a:spcPct val="100000"/>
              </a:lnSpc>
              <a:buClr>
                <a:schemeClr val="accent1"/>
              </a:buClr>
              <a:buNone/>
              <a:defRPr lang="it-IT" sz="1400" dirty="0" smtClean="0">
                <a:latin typeface="+mj-lt"/>
              </a:defRPr>
            </a:lvl2pPr>
            <a:lvl3pPr marL="727027" indent="0">
              <a:lnSpc>
                <a:spcPct val="100000"/>
              </a:lnSpc>
              <a:buClr>
                <a:schemeClr val="accent1"/>
              </a:buClr>
              <a:buNone/>
              <a:defRPr lang="it-IT" sz="14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/14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6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7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881803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0" name="Rettangolo 9"/>
          <p:cNvSpPr/>
          <p:nvPr userDrawn="1"/>
        </p:nvSpPr>
        <p:spPr>
          <a:xfrm>
            <a:off x="550863" y="1185170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9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8" name="Gruppo 177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0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0" name="Gruppo 219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1" name="Gruppo 220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8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2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2" name="Gruppo 401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3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245799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4269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15"/>
          <p:cNvSpPr>
            <a:spLocks noGrp="1"/>
          </p:cNvSpPr>
          <p:nvPr>
            <p:ph type="pic" sz="quarter" idx="12"/>
          </p:nvPr>
        </p:nvSpPr>
        <p:spPr>
          <a:xfrm>
            <a:off x="3723520" y="1557338"/>
            <a:ext cx="2172201" cy="2172201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 dirty="0"/>
          </a:p>
        </p:txBody>
      </p:sp>
      <p:sp>
        <p:nvSpPr>
          <p:cNvPr id="5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6281191" y="1557338"/>
            <a:ext cx="2172201" cy="2172201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6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3723520" y="4068624"/>
            <a:ext cx="2172201" cy="2172201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9" name="Picture Placeholder 18"/>
          <p:cNvSpPr>
            <a:spLocks noGrp="1"/>
          </p:cNvSpPr>
          <p:nvPr>
            <p:ph type="pic" sz="quarter" idx="15"/>
          </p:nvPr>
        </p:nvSpPr>
        <p:spPr>
          <a:xfrm>
            <a:off x="6281191" y="4068624"/>
            <a:ext cx="2172201" cy="2172201"/>
          </a:xfrm>
          <a:custGeom>
            <a:avLst/>
            <a:gdLst>
              <a:gd name="connsiteX0" fmla="*/ 0 w 2272749"/>
              <a:gd name="connsiteY0" fmla="*/ 0 h 2272749"/>
              <a:gd name="connsiteX1" fmla="*/ 2272749 w 2272749"/>
              <a:gd name="connsiteY1" fmla="*/ 0 h 2272749"/>
              <a:gd name="connsiteX2" fmla="*/ 2272749 w 2272749"/>
              <a:gd name="connsiteY2" fmla="*/ 2272749 h 2272749"/>
              <a:gd name="connsiteX3" fmla="*/ 0 w 2272749"/>
              <a:gd name="connsiteY3" fmla="*/ 2272749 h 22727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72749" h="2272749">
                <a:moveTo>
                  <a:pt x="0" y="0"/>
                </a:moveTo>
                <a:lnTo>
                  <a:pt x="2272749" y="0"/>
                </a:lnTo>
                <a:lnTo>
                  <a:pt x="2272749" y="2272749"/>
                </a:lnTo>
                <a:lnTo>
                  <a:pt x="0" y="2272749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600"/>
            </a:lvl1pPr>
          </a:lstStyle>
          <a:p>
            <a:endParaRPr lang="en-US"/>
          </a:p>
        </p:txBody>
      </p:sp>
      <p:sp>
        <p:nvSpPr>
          <p:cNvPr id="10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1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881803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2" name="Rettangolo 11"/>
          <p:cNvSpPr/>
          <p:nvPr userDrawn="1"/>
        </p:nvSpPr>
        <p:spPr>
          <a:xfrm>
            <a:off x="550863" y="1185170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9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8" name="Gruppo 177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0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0" name="Gruppo 219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1" name="Gruppo 220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8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2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2" name="Gruppo 401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3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39934096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7518401" y="0"/>
            <a:ext cx="4673600" cy="2565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5545137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6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881803"/>
            <a:ext cx="5545137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9" name="Rettangolo 8"/>
          <p:cNvSpPr/>
          <p:nvPr userDrawn="1"/>
        </p:nvSpPr>
        <p:spPr>
          <a:xfrm>
            <a:off x="550863" y="1185170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7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6" name="Gruppo 175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78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9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18" name="Gruppo 217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19" name="Gruppo 218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6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7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0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1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2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0" name="Gruppo 399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1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2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3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760179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/>
          <p:cNvSpPr>
            <a:spLocks noGrp="1"/>
          </p:cNvSpPr>
          <p:nvPr>
            <p:ph type="pic" sz="quarter" idx="12"/>
          </p:nvPr>
        </p:nvSpPr>
        <p:spPr>
          <a:xfrm>
            <a:off x="2868629" y="404813"/>
            <a:ext cx="2088963" cy="4176712"/>
          </a:xfrm>
          <a:custGeom>
            <a:avLst/>
            <a:gdLst>
              <a:gd name="connsiteX0" fmla="*/ 659 w 2268659"/>
              <a:gd name="connsiteY0" fmla="*/ 0 h 4536000"/>
              <a:gd name="connsiteX1" fmla="*/ 2268659 w 2268659"/>
              <a:gd name="connsiteY1" fmla="*/ 2268000 h 4536000"/>
              <a:gd name="connsiteX2" fmla="*/ 659 w 2268659"/>
              <a:gd name="connsiteY2" fmla="*/ 4536000 h 4536000"/>
              <a:gd name="connsiteX3" fmla="*/ 0 w 2268659"/>
              <a:gd name="connsiteY3" fmla="*/ 4535967 h 4536000"/>
              <a:gd name="connsiteX4" fmla="*/ 0 w 2268659"/>
              <a:gd name="connsiteY4" fmla="*/ 34 h 453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59" h="4536000">
                <a:moveTo>
                  <a:pt x="659" y="0"/>
                </a:moveTo>
                <a:cubicBezTo>
                  <a:pt x="1253241" y="0"/>
                  <a:pt x="2268659" y="1015418"/>
                  <a:pt x="2268659" y="2268000"/>
                </a:cubicBezTo>
                <a:cubicBezTo>
                  <a:pt x="2268659" y="3520582"/>
                  <a:pt x="1253241" y="4536000"/>
                  <a:pt x="659" y="4536000"/>
                </a:cubicBezTo>
                <a:lnTo>
                  <a:pt x="0" y="4535967"/>
                </a:lnTo>
                <a:lnTo>
                  <a:pt x="0" y="3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439057" y="2146957"/>
            <a:ext cx="6202081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5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439057" y="2623947"/>
            <a:ext cx="6202081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7" name="Rettangolo 6"/>
          <p:cNvSpPr/>
          <p:nvPr userDrawn="1"/>
        </p:nvSpPr>
        <p:spPr>
          <a:xfrm>
            <a:off x="5439057" y="2927314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5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4" name="Gruppo 173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76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7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8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9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16" name="Gruppo 215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17" name="Gruppo 216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4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5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6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7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18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9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0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1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2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25394926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6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immagine 7"/>
          <p:cNvSpPr>
            <a:spLocks noGrp="1"/>
          </p:cNvSpPr>
          <p:nvPr>
            <p:ph type="pic" sz="quarter" idx="14"/>
          </p:nvPr>
        </p:nvSpPr>
        <p:spPr>
          <a:xfrm>
            <a:off x="8727563" y="404813"/>
            <a:ext cx="2088963" cy="4176712"/>
          </a:xfrm>
          <a:custGeom>
            <a:avLst/>
            <a:gdLst>
              <a:gd name="connsiteX0" fmla="*/ 659 w 2268659"/>
              <a:gd name="connsiteY0" fmla="*/ 0 h 4536000"/>
              <a:gd name="connsiteX1" fmla="*/ 2268659 w 2268659"/>
              <a:gd name="connsiteY1" fmla="*/ 2268000 h 4536000"/>
              <a:gd name="connsiteX2" fmla="*/ 659 w 2268659"/>
              <a:gd name="connsiteY2" fmla="*/ 4536000 h 4536000"/>
              <a:gd name="connsiteX3" fmla="*/ 0 w 2268659"/>
              <a:gd name="connsiteY3" fmla="*/ 4535967 h 4536000"/>
              <a:gd name="connsiteX4" fmla="*/ 0 w 2268659"/>
              <a:gd name="connsiteY4" fmla="*/ 34 h 453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59" h="4536000">
                <a:moveTo>
                  <a:pt x="659" y="0"/>
                </a:moveTo>
                <a:cubicBezTo>
                  <a:pt x="1253241" y="0"/>
                  <a:pt x="2268659" y="1015418"/>
                  <a:pt x="2268659" y="2268000"/>
                </a:cubicBezTo>
                <a:cubicBezTo>
                  <a:pt x="2268659" y="3520582"/>
                  <a:pt x="1253241" y="4536000"/>
                  <a:pt x="659" y="4536000"/>
                </a:cubicBezTo>
                <a:lnTo>
                  <a:pt x="0" y="4535967"/>
                </a:lnTo>
                <a:lnTo>
                  <a:pt x="0" y="3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1557338"/>
            <a:ext cx="6202081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7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2034328"/>
            <a:ext cx="6202081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8" name="Rettangolo 7"/>
          <p:cNvSpPr/>
          <p:nvPr userDrawn="1"/>
        </p:nvSpPr>
        <p:spPr>
          <a:xfrm>
            <a:off x="550863" y="2337695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5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4" name="Gruppo 173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76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7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8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9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16" name="Gruppo 215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17" name="Gruppo 216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4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5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6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7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18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9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0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1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2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398" name="Gruppo 397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399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0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1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2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3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7454875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88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FD7BA2-8193-4A53-830B-10F1CD4D35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253307"/>
            <a:ext cx="10515600" cy="457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5456DC-209C-4B7F-BC30-C576833CF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EA5268-EF51-4653-BBDB-8A757CC45671}" type="datetime1">
              <a:rPr lang="en-GB" smtClean="0"/>
              <a:t>04/07/2024</a:t>
            </a:fld>
            <a:endParaRPr lang="es-ES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B108329-8794-4D3B-A6FD-347F5041C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CBCA63-57F3-48E9-BB14-C2414F862CD5}" type="slidenum">
              <a:rPr lang="es-ES" smtClean="0"/>
              <a:t>‹#›</a:t>
            </a:fld>
            <a:endParaRPr lang="es-ES" dirty="0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82D8E3B5-1BF0-4706-9F8D-DE8A7F466B9A}"/>
              </a:ext>
            </a:extLst>
          </p:cNvPr>
          <p:cNvSpPr/>
          <p:nvPr userDrawn="1"/>
        </p:nvSpPr>
        <p:spPr>
          <a:xfrm>
            <a:off x="-5" y="0"/>
            <a:ext cx="12192004" cy="149194"/>
          </a:xfrm>
          <a:prstGeom prst="rect">
            <a:avLst/>
          </a:prstGeom>
          <a:gradFill>
            <a:gsLst>
              <a:gs pos="32000">
                <a:schemeClr val="tx1"/>
              </a:gs>
              <a:gs pos="63000">
                <a:schemeClr val="bg1"/>
              </a:gs>
              <a:gs pos="100000">
                <a:schemeClr val="tx1"/>
              </a:gs>
              <a:gs pos="0">
                <a:schemeClr val="bg1"/>
              </a:gs>
            </a:gsLst>
            <a:path path="circle">
              <a:fillToRect t="100000" r="100000"/>
            </a:path>
          </a:gra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ítulo 5">
            <a:extLst>
              <a:ext uri="{FF2B5EF4-FFF2-40B4-BE49-F238E27FC236}">
                <a16:creationId xmlns:a16="http://schemas.microsoft.com/office/drawing/2014/main" id="{7625A82F-7498-45ED-8F88-DF6718B33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3667"/>
            <a:ext cx="10515600" cy="640794"/>
          </a:xfrm>
          <a:prstGeom prst="rect">
            <a:avLst/>
          </a:prstGeom>
        </p:spPr>
        <p:txBody>
          <a:bodyPr anchor="ctr"/>
          <a:lstStyle>
            <a:lvl1pPr>
              <a:defRPr sz="3600"/>
            </a:lvl1pPr>
          </a:lstStyle>
          <a:p>
            <a:endParaRPr lang="es-ES" dirty="0"/>
          </a:p>
        </p:txBody>
      </p:sp>
      <p:grpSp>
        <p:nvGrpSpPr>
          <p:cNvPr id="14" name="Grupo 12">
            <a:extLst>
              <a:ext uri="{FF2B5EF4-FFF2-40B4-BE49-F238E27FC236}">
                <a16:creationId xmlns:a16="http://schemas.microsoft.com/office/drawing/2014/main" id="{DB300576-F708-4AB7-8626-D31DCE5030C1}"/>
              </a:ext>
            </a:extLst>
          </p:cNvPr>
          <p:cNvGrpSpPr/>
          <p:nvPr userDrawn="1"/>
        </p:nvGrpSpPr>
        <p:grpSpPr>
          <a:xfrm>
            <a:off x="0" y="1035214"/>
            <a:ext cx="10846340" cy="97277"/>
            <a:chOff x="0" y="3959156"/>
            <a:chExt cx="10846340" cy="97277"/>
          </a:xfrm>
        </p:grpSpPr>
        <p:cxnSp>
          <p:nvCxnSpPr>
            <p:cNvPr id="16" name="Conector recto 13">
              <a:extLst>
                <a:ext uri="{FF2B5EF4-FFF2-40B4-BE49-F238E27FC236}">
                  <a16:creationId xmlns:a16="http://schemas.microsoft.com/office/drawing/2014/main" id="{156DECED-02A0-47C7-AD16-12371E2267B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0" y="4007795"/>
              <a:ext cx="10668000" cy="0"/>
            </a:xfrm>
            <a:prstGeom prst="line">
              <a:avLst/>
            </a:prstGeom>
            <a:ln>
              <a:solidFill>
                <a:srgbClr val="E27B1D"/>
              </a:solidFill>
              <a:headEnd type="none" w="med" len="med"/>
              <a:tailEnd type="none" w="med" len="med"/>
            </a:ln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</p:cxnSp>
        <p:sp>
          <p:nvSpPr>
            <p:cNvPr id="17" name="Elipse 14">
              <a:extLst>
                <a:ext uri="{FF2B5EF4-FFF2-40B4-BE49-F238E27FC236}">
                  <a16:creationId xmlns:a16="http://schemas.microsoft.com/office/drawing/2014/main" id="{02A5FDA1-CD85-495A-B8E3-7FC9E6F65A0A}"/>
                </a:ext>
              </a:extLst>
            </p:cNvPr>
            <p:cNvSpPr/>
            <p:nvPr userDrawn="1"/>
          </p:nvSpPr>
          <p:spPr>
            <a:xfrm flipV="1">
              <a:off x="10749063" y="3959156"/>
              <a:ext cx="97277" cy="97277"/>
            </a:xfrm>
            <a:prstGeom prst="ellipse">
              <a:avLst/>
            </a:prstGeom>
            <a:solidFill>
              <a:srgbClr val="E27B1D"/>
            </a:solidFill>
            <a:ln>
              <a:solidFill>
                <a:srgbClr val="E27B1D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 dirty="0"/>
            </a:p>
          </p:txBody>
        </p:sp>
      </p:grpSp>
    </p:spTree>
    <p:extLst>
      <p:ext uri="{BB962C8B-B14F-4D97-AF65-F5344CB8AC3E}">
        <p14:creationId xmlns:p14="http://schemas.microsoft.com/office/powerpoint/2010/main" val="18088245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2"/>
          </p:nvPr>
        </p:nvSpPr>
        <p:spPr>
          <a:xfrm>
            <a:off x="-1" y="0"/>
            <a:ext cx="4536000" cy="4536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4732633" y="4295001"/>
            <a:ext cx="5992339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20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7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4732633" y="2146957"/>
            <a:ext cx="6202081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9" name="Segnaposto testo 10"/>
          <p:cNvSpPr>
            <a:spLocks noGrp="1"/>
          </p:cNvSpPr>
          <p:nvPr>
            <p:ph type="body" sz="quarter" idx="13" hasCustomPrompt="1"/>
          </p:nvPr>
        </p:nvSpPr>
        <p:spPr>
          <a:xfrm>
            <a:off x="4732633" y="2623947"/>
            <a:ext cx="6202081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0" name="Rettangolo 9"/>
          <p:cNvSpPr/>
          <p:nvPr userDrawn="1"/>
        </p:nvSpPr>
        <p:spPr>
          <a:xfrm>
            <a:off x="4732633" y="2927314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7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6" name="Gruppo 175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78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9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18" name="Gruppo 217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19" name="Gruppo 218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6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7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0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1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2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0" name="Gruppo 399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1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2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3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2209591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immagine 7"/>
          <p:cNvSpPr>
            <a:spLocks noGrp="1"/>
          </p:cNvSpPr>
          <p:nvPr>
            <p:ph type="pic" sz="quarter" idx="12"/>
          </p:nvPr>
        </p:nvSpPr>
        <p:spPr>
          <a:xfrm>
            <a:off x="1384938" y="2407298"/>
            <a:ext cx="1913332" cy="3825552"/>
          </a:xfrm>
          <a:custGeom>
            <a:avLst/>
            <a:gdLst>
              <a:gd name="connsiteX0" fmla="*/ 659 w 2268659"/>
              <a:gd name="connsiteY0" fmla="*/ 0 h 4536000"/>
              <a:gd name="connsiteX1" fmla="*/ 2268659 w 2268659"/>
              <a:gd name="connsiteY1" fmla="*/ 2268000 h 4536000"/>
              <a:gd name="connsiteX2" fmla="*/ 659 w 2268659"/>
              <a:gd name="connsiteY2" fmla="*/ 4536000 h 4536000"/>
              <a:gd name="connsiteX3" fmla="*/ 0 w 2268659"/>
              <a:gd name="connsiteY3" fmla="*/ 4535967 h 4536000"/>
              <a:gd name="connsiteX4" fmla="*/ 0 w 2268659"/>
              <a:gd name="connsiteY4" fmla="*/ 34 h 453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59" h="4536000">
                <a:moveTo>
                  <a:pt x="659" y="0"/>
                </a:moveTo>
                <a:cubicBezTo>
                  <a:pt x="1253241" y="0"/>
                  <a:pt x="2268659" y="1015418"/>
                  <a:pt x="2268659" y="2268000"/>
                </a:cubicBezTo>
                <a:cubicBezTo>
                  <a:pt x="2268659" y="3520582"/>
                  <a:pt x="1253241" y="4536000"/>
                  <a:pt x="659" y="4536000"/>
                </a:cubicBezTo>
                <a:lnTo>
                  <a:pt x="0" y="4535967"/>
                </a:lnTo>
                <a:lnTo>
                  <a:pt x="0" y="3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7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881803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2" name="Rettangolo 11"/>
          <p:cNvSpPr/>
          <p:nvPr userDrawn="1"/>
        </p:nvSpPr>
        <p:spPr>
          <a:xfrm>
            <a:off x="550863" y="1185170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9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8" name="Gruppo 177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0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0" name="Gruppo 219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1" name="Gruppo 220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8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2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2" name="Gruppo 401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3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14350095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tangolo 1"/>
          <p:cNvSpPr/>
          <p:nvPr userDrawn="1"/>
        </p:nvSpPr>
        <p:spPr>
          <a:xfrm>
            <a:off x="0" y="6101697"/>
            <a:ext cx="1777525" cy="756303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rgbClr val="F2F2F2"/>
              </a:solidFill>
            </a:endParaRPr>
          </a:p>
        </p:txBody>
      </p:sp>
      <p:sp>
        <p:nvSpPr>
          <p:cNvPr id="4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1150800" y="0"/>
            <a:ext cx="110412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testo 10"/>
          <p:cNvSpPr>
            <a:spLocks noGrp="1"/>
          </p:cNvSpPr>
          <p:nvPr>
            <p:ph type="body" sz="quarter" idx="16" hasCustomPrompt="1"/>
          </p:nvPr>
        </p:nvSpPr>
        <p:spPr>
          <a:xfrm>
            <a:off x="2521009" y="2472895"/>
            <a:ext cx="9120129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8" name="Segnaposto testo 10"/>
          <p:cNvSpPr>
            <a:spLocks noGrp="1"/>
          </p:cNvSpPr>
          <p:nvPr>
            <p:ph type="body" sz="quarter" idx="17" hasCustomPrompt="1"/>
          </p:nvPr>
        </p:nvSpPr>
        <p:spPr>
          <a:xfrm>
            <a:off x="2521009" y="2949885"/>
            <a:ext cx="9120129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9" name="Rettangolo 8"/>
          <p:cNvSpPr/>
          <p:nvPr userDrawn="1"/>
        </p:nvSpPr>
        <p:spPr>
          <a:xfrm>
            <a:off x="2521009" y="3253252"/>
            <a:ext cx="855748" cy="457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grpSp>
        <p:nvGrpSpPr>
          <p:cNvPr id="38" name="Gruppo 37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39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0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1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2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3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4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5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6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7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8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9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0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1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2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3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4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5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6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7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8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9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0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1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2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3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4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5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6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7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8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9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0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1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2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3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4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5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6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7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8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2309323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9133840" y="0"/>
            <a:ext cx="3058160" cy="34137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>
              <a:defRPr lang="en-US" sz="1200"/>
            </a:lvl1pPr>
          </a:lstStyle>
          <a:p>
            <a:pPr lvl="0" algn="ctr"/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6017472" y="0"/>
            <a:ext cx="3048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>
              <a:defRPr lang="en-US" sz="1200"/>
            </a:lvl1pPr>
          </a:lstStyle>
          <a:p>
            <a:pPr lvl="0" algn="ctr"/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9133840" y="3486684"/>
            <a:ext cx="3058160" cy="337131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>
              <a:defRPr lang="en-US" sz="1200"/>
            </a:lvl1pPr>
          </a:lstStyle>
          <a:p>
            <a:pPr lvl="0" algn="ctr"/>
            <a:endParaRPr lang="en-US"/>
          </a:p>
        </p:txBody>
      </p:sp>
      <p:sp>
        <p:nvSpPr>
          <p:cNvPr id="15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5303007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41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42" name="Gruppo 41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43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4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5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6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7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8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9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0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1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2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3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4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5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6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7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8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9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0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1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2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3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4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5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6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7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8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9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0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1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2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3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4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5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6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7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8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9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0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1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2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sp>
        <p:nvSpPr>
          <p:cNvPr id="83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1300544"/>
            <a:ext cx="5303007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84" name="Rettangolo 83"/>
          <p:cNvSpPr/>
          <p:nvPr userDrawn="1"/>
        </p:nvSpPr>
        <p:spPr>
          <a:xfrm>
            <a:off x="550863" y="1603911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5" name="Segnaposto testo 10"/>
          <p:cNvSpPr>
            <a:spLocks noGrp="1"/>
          </p:cNvSpPr>
          <p:nvPr>
            <p:ph type="body" sz="quarter" idx="17" hasCustomPrompt="1"/>
          </p:nvPr>
        </p:nvSpPr>
        <p:spPr>
          <a:xfrm>
            <a:off x="550863" y="2001409"/>
            <a:ext cx="5303007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217796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4"/>
          <p:cNvSpPr>
            <a:spLocks noGrp="1"/>
          </p:cNvSpPr>
          <p:nvPr>
            <p:ph type="pic" sz="quarter" idx="13"/>
          </p:nvPr>
        </p:nvSpPr>
        <p:spPr>
          <a:xfrm>
            <a:off x="4358595" y="785075"/>
            <a:ext cx="7282543" cy="5452213"/>
          </a:xfrm>
          <a:custGeom>
            <a:avLst/>
            <a:gdLst>
              <a:gd name="connsiteX0" fmla="*/ 3868838 w 7282543"/>
              <a:gd name="connsiteY0" fmla="*/ 3467804 h 5452213"/>
              <a:gd name="connsiteX1" fmla="*/ 6440201 w 7282543"/>
              <a:gd name="connsiteY1" fmla="*/ 3467804 h 5452213"/>
              <a:gd name="connsiteX2" fmla="*/ 6440201 w 7282543"/>
              <a:gd name="connsiteY2" fmla="*/ 4823489 h 5452213"/>
              <a:gd name="connsiteX3" fmla="*/ 3868838 w 7282543"/>
              <a:gd name="connsiteY3" fmla="*/ 4823489 h 5452213"/>
              <a:gd name="connsiteX4" fmla="*/ 0 w 7282543"/>
              <a:gd name="connsiteY4" fmla="*/ 2829256 h 5452213"/>
              <a:gd name="connsiteX5" fmla="*/ 3768376 w 7282543"/>
              <a:gd name="connsiteY5" fmla="*/ 2829256 h 5452213"/>
              <a:gd name="connsiteX6" fmla="*/ 3768376 w 7282543"/>
              <a:gd name="connsiteY6" fmla="*/ 5452213 h 5452213"/>
              <a:gd name="connsiteX7" fmla="*/ 0 w 7282543"/>
              <a:gd name="connsiteY7" fmla="*/ 5452213 h 5452213"/>
              <a:gd name="connsiteX8" fmla="*/ 3868837 w 7282543"/>
              <a:gd name="connsiteY8" fmla="*/ 1552161 h 5452213"/>
              <a:gd name="connsiteX9" fmla="*/ 7282543 w 7282543"/>
              <a:gd name="connsiteY9" fmla="*/ 1552161 h 5452213"/>
              <a:gd name="connsiteX10" fmla="*/ 7282543 w 7282543"/>
              <a:gd name="connsiteY10" fmla="*/ 3359741 h 5452213"/>
              <a:gd name="connsiteX11" fmla="*/ 3868837 w 7282543"/>
              <a:gd name="connsiteY11" fmla="*/ 3359741 h 5452213"/>
              <a:gd name="connsiteX12" fmla="*/ 1296765 w 7282543"/>
              <a:gd name="connsiteY12" fmla="*/ 697490 h 5452213"/>
              <a:gd name="connsiteX13" fmla="*/ 3768377 w 7282543"/>
              <a:gd name="connsiteY13" fmla="*/ 697490 h 5452213"/>
              <a:gd name="connsiteX14" fmla="*/ 3768377 w 7282543"/>
              <a:gd name="connsiteY14" fmla="*/ 2711369 h 5452213"/>
              <a:gd name="connsiteX15" fmla="*/ 1296765 w 7282543"/>
              <a:gd name="connsiteY15" fmla="*/ 2711369 h 5452213"/>
              <a:gd name="connsiteX16" fmla="*/ 3868839 w 7282543"/>
              <a:gd name="connsiteY16" fmla="*/ 0 h 5452213"/>
              <a:gd name="connsiteX17" fmla="*/ 5952529 w 7282543"/>
              <a:gd name="connsiteY17" fmla="*/ 0 h 5452213"/>
              <a:gd name="connsiteX18" fmla="*/ 5952529 w 7282543"/>
              <a:gd name="connsiteY18" fmla="*/ 1444098 h 5452213"/>
              <a:gd name="connsiteX19" fmla="*/ 3868839 w 7282543"/>
              <a:gd name="connsiteY19" fmla="*/ 1444098 h 54522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7282543" h="5452213">
                <a:moveTo>
                  <a:pt x="3868838" y="3467804"/>
                </a:moveTo>
                <a:lnTo>
                  <a:pt x="6440201" y="3467804"/>
                </a:lnTo>
                <a:lnTo>
                  <a:pt x="6440201" y="4823489"/>
                </a:lnTo>
                <a:lnTo>
                  <a:pt x="3868838" y="4823489"/>
                </a:lnTo>
                <a:close/>
                <a:moveTo>
                  <a:pt x="0" y="2829256"/>
                </a:moveTo>
                <a:lnTo>
                  <a:pt x="3768376" y="2829256"/>
                </a:lnTo>
                <a:lnTo>
                  <a:pt x="3768376" y="5452213"/>
                </a:lnTo>
                <a:lnTo>
                  <a:pt x="0" y="5452213"/>
                </a:lnTo>
                <a:close/>
                <a:moveTo>
                  <a:pt x="3868837" y="1552161"/>
                </a:moveTo>
                <a:lnTo>
                  <a:pt x="7282543" y="1552161"/>
                </a:lnTo>
                <a:lnTo>
                  <a:pt x="7282543" y="3359741"/>
                </a:lnTo>
                <a:lnTo>
                  <a:pt x="3868837" y="3359741"/>
                </a:lnTo>
                <a:close/>
                <a:moveTo>
                  <a:pt x="1296765" y="697490"/>
                </a:moveTo>
                <a:lnTo>
                  <a:pt x="3768377" y="697490"/>
                </a:lnTo>
                <a:lnTo>
                  <a:pt x="3768377" y="2711369"/>
                </a:lnTo>
                <a:lnTo>
                  <a:pt x="1296765" y="2711369"/>
                </a:lnTo>
                <a:close/>
                <a:moveTo>
                  <a:pt x="3868839" y="0"/>
                </a:moveTo>
                <a:lnTo>
                  <a:pt x="5952529" y="0"/>
                </a:lnTo>
                <a:lnTo>
                  <a:pt x="5952529" y="1444098"/>
                </a:lnTo>
                <a:lnTo>
                  <a:pt x="3868839" y="1444098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 anchorCtr="0">
            <a:no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14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5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888952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6" name="Rettangolo 15"/>
          <p:cNvSpPr/>
          <p:nvPr userDrawn="1"/>
        </p:nvSpPr>
        <p:spPr>
          <a:xfrm>
            <a:off x="550863" y="1192319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4" y="1565884"/>
            <a:ext cx="3585300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84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83" name="Gruppo 182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5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0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1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2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3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4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5" name="Gruppo 224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6" name="Gruppo 225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63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2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3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4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5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6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7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8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9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0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1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2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7" name="Gruppo 406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8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3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4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5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6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7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230059953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8"/>
          <p:cNvSpPr>
            <a:spLocks noGrp="1"/>
          </p:cNvSpPr>
          <p:nvPr>
            <p:ph type="pic" sz="quarter" idx="25"/>
          </p:nvPr>
        </p:nvSpPr>
        <p:spPr>
          <a:xfrm>
            <a:off x="550864" y="880217"/>
            <a:ext cx="1932644" cy="193264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0" name="Picture Placeholder 8"/>
          <p:cNvSpPr>
            <a:spLocks noGrp="1"/>
          </p:cNvSpPr>
          <p:nvPr>
            <p:ph type="pic" sz="quarter" idx="27"/>
          </p:nvPr>
        </p:nvSpPr>
        <p:spPr>
          <a:xfrm>
            <a:off x="5129679" y="880217"/>
            <a:ext cx="1932644" cy="193264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Picture Placeholder 8"/>
          <p:cNvSpPr>
            <a:spLocks noGrp="1"/>
          </p:cNvSpPr>
          <p:nvPr>
            <p:ph type="pic" sz="quarter" idx="28"/>
          </p:nvPr>
        </p:nvSpPr>
        <p:spPr>
          <a:xfrm>
            <a:off x="7419086" y="880217"/>
            <a:ext cx="1932644" cy="193264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Picture Placeholder 8"/>
          <p:cNvSpPr>
            <a:spLocks noGrp="1"/>
          </p:cNvSpPr>
          <p:nvPr>
            <p:ph type="pic" sz="quarter" idx="29"/>
          </p:nvPr>
        </p:nvSpPr>
        <p:spPr>
          <a:xfrm>
            <a:off x="9708494" y="880217"/>
            <a:ext cx="1932644" cy="193264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24" name="Picture Placeholder 8"/>
          <p:cNvSpPr>
            <a:spLocks noGrp="1"/>
          </p:cNvSpPr>
          <p:nvPr>
            <p:ph type="pic" sz="quarter" idx="30"/>
          </p:nvPr>
        </p:nvSpPr>
        <p:spPr>
          <a:xfrm>
            <a:off x="2840272" y="880217"/>
            <a:ext cx="1932644" cy="1932644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96596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2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4580735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3" name="Rettangolo 12"/>
          <p:cNvSpPr/>
          <p:nvPr userDrawn="1"/>
        </p:nvSpPr>
        <p:spPr>
          <a:xfrm>
            <a:off x="550863" y="4884102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4" y="5257667"/>
            <a:ext cx="11090274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86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85" name="Gruppo 184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7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0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1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2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3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4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5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6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7" name="Gruppo 226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8" name="Gruppo 227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65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2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3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4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5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6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7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8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9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8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9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0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1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2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3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4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9" name="Gruppo 408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10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3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4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5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6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7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8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9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8415274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3723FA40-FCE6-4B16-AF36-281B510020E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550863" y="1568254"/>
            <a:ext cx="1800000" cy="10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A198B135-3ED1-42E9-A42D-5B4F7F10C237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550863" y="2728822"/>
            <a:ext cx="1800000" cy="10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B0371065-5281-4086-9A62-2FB24E56E50B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550863" y="3889390"/>
            <a:ext cx="1800000" cy="10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1805CC9B-AA32-4069-B262-3DA21DB7FF55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550863" y="5049957"/>
            <a:ext cx="1800000" cy="10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2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9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888952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0" name="Rettangolo 9"/>
          <p:cNvSpPr/>
          <p:nvPr userDrawn="1"/>
        </p:nvSpPr>
        <p:spPr>
          <a:xfrm>
            <a:off x="550863" y="1192319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4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83" name="Gruppo 182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5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0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1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2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3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4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5" name="Gruppo 224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6" name="Gruppo 225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63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2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3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4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5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6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7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8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9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0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1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2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7" name="Gruppo 406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8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3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4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5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6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7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37014379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#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5078852" y="0"/>
            <a:ext cx="3059307" cy="228997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4672452" y="2289977"/>
            <a:ext cx="3059307" cy="22899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762000" dist="254000" dir="5400000" algn="t" rotWithShape="0">
              <a:prstClr val="black">
                <a:alpha val="30000"/>
              </a:prstClr>
            </a:outerShdw>
          </a:effectLst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5078852" y="4578183"/>
            <a:ext cx="3059307" cy="228997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4121589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41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42" name="Gruppo 41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43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4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5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6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7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8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9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0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1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2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3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4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5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6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7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8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9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0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1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2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3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4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5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6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7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8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9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0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1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2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3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4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5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6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7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8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9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0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1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2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83" name="Gruppo 82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84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5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6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7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19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0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1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2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3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4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5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6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7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8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29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0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1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2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3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4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5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6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7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8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39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0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1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2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3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4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5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6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7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8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9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0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1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2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3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4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5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6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7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8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59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0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1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2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3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4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5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6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7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8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9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0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1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2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3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4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5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6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7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8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79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0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1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2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3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4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5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6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7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8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9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0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1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2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3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4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5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6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7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8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99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0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1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2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3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4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5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6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7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8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9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0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1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2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3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4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5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6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7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8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19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0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1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2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3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4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5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6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7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8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9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30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31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32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33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34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  <p:sp>
        <p:nvSpPr>
          <p:cNvPr id="235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1300544"/>
            <a:ext cx="4121589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36" name="Rettangolo 235"/>
          <p:cNvSpPr/>
          <p:nvPr userDrawn="1"/>
        </p:nvSpPr>
        <p:spPr>
          <a:xfrm>
            <a:off x="550863" y="1603911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7" name="Segnaposto testo 10"/>
          <p:cNvSpPr>
            <a:spLocks noGrp="1"/>
          </p:cNvSpPr>
          <p:nvPr>
            <p:ph type="body" sz="quarter" idx="17" hasCustomPrompt="1"/>
          </p:nvPr>
        </p:nvSpPr>
        <p:spPr>
          <a:xfrm>
            <a:off x="550864" y="2001409"/>
            <a:ext cx="3844040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26500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mph" presetSubtype="0" accel="50000" decel="5000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9" grpId="0" animBg="1"/>
      <p:bldP spid="9" grpId="1" animBg="1"/>
    </p:bldLst>
  </p:timing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ph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5BCF96FE-8515-DE46-BDEC-64F8185D3005}"/>
              </a:ext>
            </a:extLst>
          </p:cNvPr>
          <p:cNvGrpSpPr/>
          <p:nvPr userDrawn="1"/>
        </p:nvGrpSpPr>
        <p:grpSpPr>
          <a:xfrm>
            <a:off x="5367623" y="117727"/>
            <a:ext cx="6506105" cy="6741995"/>
            <a:chOff x="4675414" y="339917"/>
            <a:chExt cx="6506105" cy="6741995"/>
          </a:xfrm>
        </p:grpSpPr>
        <p:pic>
          <p:nvPicPr>
            <p:cNvPr id="5" name="Picture 10"/>
            <p:cNvPicPr>
              <a:picLocks noChangeAspect="1"/>
            </p:cNvPicPr>
            <p:nvPr userDrawn="1"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t="21653" b="17727"/>
            <a:stretch/>
          </p:blipFill>
          <p:spPr>
            <a:xfrm flipH="1">
              <a:off x="4675414" y="339917"/>
              <a:ext cx="6506105" cy="6741995"/>
            </a:xfrm>
            <a:prstGeom prst="rect">
              <a:avLst/>
            </a:prstGeom>
            <a:effectLst/>
          </p:spPr>
        </p:pic>
        <p:pic>
          <p:nvPicPr>
            <p:cNvPr id="6" name="Picture 9"/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54091" y="623455"/>
              <a:ext cx="2388867" cy="4870248"/>
            </a:xfrm>
            <a:prstGeom prst="rect">
              <a:avLst/>
            </a:prstGeom>
            <a:effectLst/>
          </p:spPr>
        </p:pic>
      </p:grp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55251FD-5E23-C64A-B6BF-363058C4972C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7590859" y="991481"/>
            <a:ext cx="2109548" cy="371192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5545137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81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80" name="Gruppo 179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2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0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1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2" name="Gruppo 221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3" name="Gruppo 222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60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2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3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4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8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9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4" name="Gruppo 403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5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3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4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  <p:sp>
        <p:nvSpPr>
          <p:cNvPr id="525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1300544"/>
            <a:ext cx="5545137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526" name="Rettangolo 525"/>
          <p:cNvSpPr/>
          <p:nvPr userDrawn="1"/>
        </p:nvSpPr>
        <p:spPr>
          <a:xfrm>
            <a:off x="550863" y="1603911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7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2001409"/>
            <a:ext cx="5545137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112149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33376" y="1854041"/>
            <a:ext cx="7407762" cy="4441132"/>
          </a:xfrm>
          <a:prstGeom prst="rect">
            <a:avLst/>
          </a:prstGeom>
          <a:effectLst/>
        </p:spPr>
      </p:pic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6E8CE5C-F9F3-434D-AC0B-6AB02A33069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5103277" y="2220232"/>
            <a:ext cx="5667959" cy="355022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5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4" y="2205038"/>
            <a:ext cx="4046773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6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7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888952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8" name="Rettangolo 17"/>
          <p:cNvSpPr/>
          <p:nvPr userDrawn="1"/>
        </p:nvSpPr>
        <p:spPr>
          <a:xfrm>
            <a:off x="550863" y="1192319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5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84" name="Gruppo 183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6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0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1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2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3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4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5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6" name="Gruppo 225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7" name="Gruppo 226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64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2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3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4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5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6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7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8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8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9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0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1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2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63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8" name="Gruppo 407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9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3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4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5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6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7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8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891844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DD63F67-9C7F-4161-8874-D8FB46A7F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8D1A79-9A4F-4FB7-AFF2-1CA82FFDB8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EF7CAA-3D1B-43ED-B0AA-6988F8390A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0697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841C324-2994-40A1-A772-8818E15B8BEB}" type="datetime1">
              <a:rPr lang="en-GB" smtClean="0"/>
              <a:t>04/07/2024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BF2226C-1B94-417B-B053-E3F02E03F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72301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1543E9D-E3A9-4EAA-A73A-1AEA453E9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BFA56D8-B03F-4739-B63A-71247499312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06028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1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881803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" name="Rettangolo 1"/>
          <p:cNvSpPr/>
          <p:nvPr userDrawn="1"/>
        </p:nvSpPr>
        <p:spPr>
          <a:xfrm>
            <a:off x="550863" y="1185170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5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4" name="Gruppo 173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76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7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8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9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16" name="Gruppo 215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17" name="Gruppo 216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4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5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6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7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18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9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0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1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2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398" name="Gruppo 397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399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0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1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2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3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39410716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4269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2" name="Gruppo 171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74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5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6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7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8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9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14" name="Gruppo 213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15" name="Gruppo 214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2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3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4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5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6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7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16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7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8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19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0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1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2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396" name="Gruppo 395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397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398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399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0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1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2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3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34406876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4269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5136"/>
            <a:ext cx="12192001" cy="6847728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117" y="6220220"/>
            <a:ext cx="215465" cy="565521"/>
          </a:xfrm>
          <a:prstGeom prst="rect">
            <a:avLst/>
          </a:prstGeom>
        </p:spPr>
      </p:pic>
      <p:sp>
        <p:nvSpPr>
          <p:cNvPr id="15" name="Segnaposto immagine 14"/>
          <p:cNvSpPr>
            <a:spLocks noGrp="1"/>
          </p:cNvSpPr>
          <p:nvPr>
            <p:ph type="pic" sz="quarter" idx="12"/>
          </p:nvPr>
        </p:nvSpPr>
        <p:spPr>
          <a:xfrm>
            <a:off x="5645717" y="397558"/>
            <a:ext cx="3115330" cy="6214170"/>
          </a:xfrm>
          <a:custGeom>
            <a:avLst/>
            <a:gdLst>
              <a:gd name="connsiteX0" fmla="*/ 3107085 w 3115330"/>
              <a:gd name="connsiteY0" fmla="*/ 0 h 6214170"/>
              <a:gd name="connsiteX1" fmla="*/ 3115330 w 3115330"/>
              <a:gd name="connsiteY1" fmla="*/ 209 h 6214170"/>
              <a:gd name="connsiteX2" fmla="*/ 3115330 w 3115330"/>
              <a:gd name="connsiteY2" fmla="*/ 6213962 h 6214170"/>
              <a:gd name="connsiteX3" fmla="*/ 3107085 w 3115330"/>
              <a:gd name="connsiteY3" fmla="*/ 6214170 h 6214170"/>
              <a:gd name="connsiteX4" fmla="*/ 0 w 3115330"/>
              <a:gd name="connsiteY4" fmla="*/ 3107085 h 6214170"/>
              <a:gd name="connsiteX5" fmla="*/ 3107085 w 3115330"/>
              <a:gd name="connsiteY5" fmla="*/ 0 h 6214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15330" h="6214170">
                <a:moveTo>
                  <a:pt x="3107085" y="0"/>
                </a:moveTo>
                <a:lnTo>
                  <a:pt x="3115330" y="209"/>
                </a:lnTo>
                <a:lnTo>
                  <a:pt x="3115330" y="6213962"/>
                </a:lnTo>
                <a:lnTo>
                  <a:pt x="3107085" y="6214170"/>
                </a:lnTo>
                <a:cubicBezTo>
                  <a:pt x="1391089" y="6214170"/>
                  <a:pt x="0" y="4823081"/>
                  <a:pt x="0" y="3107085"/>
                </a:cubicBezTo>
                <a:cubicBezTo>
                  <a:pt x="0" y="1391089"/>
                  <a:pt x="1391089" y="0"/>
                  <a:pt x="3107085" y="0"/>
                </a:cubicBezTo>
                <a:close/>
              </a:path>
            </a:pathLst>
          </a:cu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74534" y="3528601"/>
            <a:ext cx="4732404" cy="4985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>
            <a:lvl1pPr marL="0" indent="0">
              <a:buNone/>
              <a:defRPr lang="it-IT" sz="36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36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2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74534" y="4223987"/>
            <a:ext cx="4732404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it-IT" sz="2000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Subtitle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20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B4953A31-EE88-C44B-9369-49113C769C3F}"/>
              </a:ext>
            </a:extLst>
          </p:cNvPr>
          <p:cNvSpPr txBox="1"/>
          <p:nvPr userDrawn="1"/>
        </p:nvSpPr>
        <p:spPr>
          <a:xfrm>
            <a:off x="295247" y="6617613"/>
            <a:ext cx="287833" cy="127053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 defTabSz="60950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4F6B84A1-441B-B74A-8794-0FCED05C7C04}" type="slidenum">
              <a:rPr lang="it-IT" sz="9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 defTabSz="60950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it-IT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247C9C5D-C966-6348-B6F7-A5CBD05AE9D7}"/>
              </a:ext>
            </a:extLst>
          </p:cNvPr>
          <p:cNvSpPr txBox="1"/>
          <p:nvPr userDrawn="1"/>
        </p:nvSpPr>
        <p:spPr>
          <a:xfrm>
            <a:off x="677593" y="6477006"/>
            <a:ext cx="4187687" cy="139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t-IT" sz="909" cap="all" baseline="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TorinO</a:t>
            </a:r>
            <a:endParaRPr lang="it-IT" sz="909" cap="all" baseline="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76866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4520725" y="3400414"/>
            <a:ext cx="6728300" cy="4985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>
            <a:lvl1pPr marL="0" indent="0">
              <a:buNone/>
              <a:defRPr lang="it-IT" sz="36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36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4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4520725" y="4095800"/>
            <a:ext cx="67283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>
              <a:buNone/>
              <a:defRPr lang="it-IT" sz="2000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Subtitle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20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pic>
        <p:nvPicPr>
          <p:cNvPr id="6" name="Immagin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49241" y="1233488"/>
            <a:ext cx="2621902" cy="4391024"/>
          </a:xfrm>
          <a:prstGeom prst="rect">
            <a:avLst/>
          </a:prstGeom>
        </p:spPr>
      </p:pic>
      <p:sp>
        <p:nvSpPr>
          <p:cNvPr id="9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2318930" y="1782482"/>
            <a:ext cx="1499616" cy="1499616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453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</p:bldLst>
  </p:timing>
  <p:extLst>
    <p:ext uri="{DCECCB84-F9BA-43D5-87BE-67443E8EF086}">
      <p15:sldGuideLst xmlns:p15="http://schemas.microsoft.com/office/powerpoint/2012/main">
        <p15:guide id="1" orient="horz" pos="400">
          <p15:clr>
            <a:srgbClr val="FBAE40"/>
          </p15:clr>
        </p15:guide>
        <p15:guide id="2" pos="567">
          <p15:clr>
            <a:srgbClr val="FBAE40"/>
          </p15:clr>
        </p15:guide>
        <p15:guide id="3" pos="7086">
          <p15:clr>
            <a:srgbClr val="FBAE40"/>
          </p15:clr>
        </p15:guide>
        <p15:guide id="4" orient="horz" pos="4016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1070996" y="2733842"/>
            <a:ext cx="10370660" cy="49859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>
            <a:lvl1pPr marL="0" marR="0" indent="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it-IT" sz="3600" b="1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marR="0" lvl="0" indent="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it-IT" sz="3600" dirty="0">
                <a:solidFill>
                  <a:schemeClr val="accent3"/>
                </a:solidFill>
              </a:rPr>
              <a:t>CONTACTS</a:t>
            </a:r>
          </a:p>
        </p:txBody>
      </p:sp>
      <p:sp>
        <p:nvSpPr>
          <p:cNvPr id="4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2181950" y="5955066"/>
            <a:ext cx="9083018" cy="16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r" defTabSz="609508">
              <a:buNone/>
              <a:defRPr lang="it-IT" sz="1200" b="1" cap="all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algn="r"/>
            <a:r>
              <a:rPr lang="it-IT" sz="1200" b="1" dirty="0">
                <a:solidFill>
                  <a:schemeClr val="accent1"/>
                </a:solidFill>
              </a:rPr>
              <a:t>Liksfoundation.com</a:t>
            </a:r>
          </a:p>
        </p:txBody>
      </p:sp>
      <p:sp>
        <p:nvSpPr>
          <p:cNvPr id="7" name="Segnaposto testo 10"/>
          <p:cNvSpPr>
            <a:spLocks noGrp="1"/>
          </p:cNvSpPr>
          <p:nvPr>
            <p:ph type="body" sz="quarter" idx="15" hasCustomPrompt="1"/>
          </p:nvPr>
        </p:nvSpPr>
        <p:spPr>
          <a:xfrm>
            <a:off x="2181950" y="5356860"/>
            <a:ext cx="9083018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r" defTabSz="609508">
              <a:buNone/>
              <a:defRPr lang="it-IT" sz="1200" b="1" cap="all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t-IT" dirty="0">
                <a:solidFill>
                  <a:schemeClr val="accent3"/>
                </a:solidFill>
              </a:rPr>
              <a:t>Fondazione links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t-IT" b="0" cap="none" dirty="0"/>
              <a:t>Via Pier Carlo Boggio 61 | 10138 Torino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t-IT" b="0" cap="none" dirty="0"/>
              <a:t>P. +39 011 22 76 150 </a:t>
            </a:r>
          </a:p>
        </p:txBody>
      </p:sp>
    </p:spTree>
    <p:extLst>
      <p:ext uri="{BB962C8B-B14F-4D97-AF65-F5344CB8AC3E}">
        <p14:creationId xmlns:p14="http://schemas.microsoft.com/office/powerpoint/2010/main" val="3420667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0" name="Gruppo 959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7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0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4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6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8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0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2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4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6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28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30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32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34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36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38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4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6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8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9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0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1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2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3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4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5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6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7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8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79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0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1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2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3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4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5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6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7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8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89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0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1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6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7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8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9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00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01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02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03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04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105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12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13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14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15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16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17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18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19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0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1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2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3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4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5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6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7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8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29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0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1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2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3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4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5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6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7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8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39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0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1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2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3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4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5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6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7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8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49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0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1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2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3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4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5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6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7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8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959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  <p:sp>
        <p:nvSpPr>
          <p:cNvPr id="9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/>
              <a:t>/ 28pt</a:t>
            </a:r>
            <a:r>
              <a:rPr lang="it-IT" dirty="0"/>
              <a:t>)</a:t>
            </a:r>
          </a:p>
        </p:txBody>
      </p:sp>
      <p:sp>
        <p:nvSpPr>
          <p:cNvPr id="11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881803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2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3" y="1560621"/>
            <a:ext cx="11090275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" name="Rettangolo 1"/>
          <p:cNvSpPr/>
          <p:nvPr userDrawn="1"/>
        </p:nvSpPr>
        <p:spPr>
          <a:xfrm>
            <a:off x="550863" y="1185170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9" name="Segnaposto data 3"/>
          <p:cNvSpPr>
            <a:spLocks noGrp="1"/>
          </p:cNvSpPr>
          <p:nvPr userDrawn="1"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4" name="Gruppo 3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07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8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9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0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1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2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3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4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5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6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7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8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9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0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1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2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3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4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5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6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7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8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9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0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1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2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3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4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5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6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911" name="Gruppo 910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765" name="Gruppo 764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567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68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69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70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71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72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75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76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77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78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79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80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83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84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85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86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87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88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91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92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93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94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95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96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99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00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01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02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03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04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07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08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09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10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11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12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15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16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17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18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19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20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23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24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25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26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27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28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31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32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33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34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35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36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39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40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41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42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43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44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47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48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49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50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51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52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55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56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57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58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59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60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63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64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65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66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67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68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71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72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73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74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75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76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79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80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81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82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83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84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87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88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89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90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91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92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95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96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97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98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699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00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03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04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05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06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07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08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11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12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13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14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15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16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19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20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21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22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23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24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27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28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29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30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31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32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35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36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37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38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39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40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43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44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45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46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47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748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9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60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61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62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63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64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875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76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77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78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79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0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1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2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3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4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5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6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7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8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89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0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1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2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3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4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5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6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7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8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899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0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1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2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3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4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5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6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7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8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09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910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21420880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4269" userDrawn="1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1 column_Lon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775597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                                                                                                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1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1300544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2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3" y="2001409"/>
            <a:ext cx="11090275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2" name="Rettangolo 1"/>
          <p:cNvSpPr/>
          <p:nvPr userDrawn="1"/>
        </p:nvSpPr>
        <p:spPr>
          <a:xfrm>
            <a:off x="550863" y="1603911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3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2" name="Gruppo 171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74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5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6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7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8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9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63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64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65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66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67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68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69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0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1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2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3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4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5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6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7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8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379" name="Gruppo 378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380" name="Gruppo 379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417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8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19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0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1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2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3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4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5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6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7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8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29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0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1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2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3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4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5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6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7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8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39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0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1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2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3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4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5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6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7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8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49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0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1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2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3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4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5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6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7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8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59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0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1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2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3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4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5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6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7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8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69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0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1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2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3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4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5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6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7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8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79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0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1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2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3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4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5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6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7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8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89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0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1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2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3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4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5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6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7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8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99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0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1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2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3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4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5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6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7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8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09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0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1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2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3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4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5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6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7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8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19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0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1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2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3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4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5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6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7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8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29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0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1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2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3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4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5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6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7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8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39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0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1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2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3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4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5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6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7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8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49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0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1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2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3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4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5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6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7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8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59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560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381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82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83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84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85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86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87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88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89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0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1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2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3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4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5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6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7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8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399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0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1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2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3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4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5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6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7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8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09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10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11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12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13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14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15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416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561" name="Gruppo 560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562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63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64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65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66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67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68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69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0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1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2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3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4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5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6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7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8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79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0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1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2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3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4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5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6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7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8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89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0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1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2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3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4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5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6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7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8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99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0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1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2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3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4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5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6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7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8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09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0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1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2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3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4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5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6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7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8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19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0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1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2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3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4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5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6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7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8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29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0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1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2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3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4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5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6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7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8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39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0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1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2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3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4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5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6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7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8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49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0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1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2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3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4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5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6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7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8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59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0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1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2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3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4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5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6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7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8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69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0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1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2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3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4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5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6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7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8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79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80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681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16626153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426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7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881803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8" name="Rettangolo 7"/>
          <p:cNvSpPr/>
          <p:nvPr userDrawn="1"/>
        </p:nvSpPr>
        <p:spPr>
          <a:xfrm>
            <a:off x="550863" y="1185170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4" y="1574269"/>
            <a:ext cx="5303006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3" name="Segnaposto testo 10"/>
          <p:cNvSpPr>
            <a:spLocks noGrp="1"/>
          </p:cNvSpPr>
          <p:nvPr>
            <p:ph type="body" sz="quarter" idx="13" hasCustomPrompt="1"/>
          </p:nvPr>
        </p:nvSpPr>
        <p:spPr>
          <a:xfrm>
            <a:off x="6327821" y="1574269"/>
            <a:ext cx="5303006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80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9" name="Gruppo 178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81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9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0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21" name="Gruppo 220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2" name="Gruppo 221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9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1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2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3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7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8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3" name="Gruppo 402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4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2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3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9726959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426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2 column_Long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77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6" name="Gruppo 175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78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9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18" name="Gruppo 217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19" name="Gruppo 218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6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7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0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1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2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0" name="Gruppo 399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1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2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3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  <p:sp>
        <p:nvSpPr>
          <p:cNvPr id="521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1300544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522" name="Rettangolo 521"/>
          <p:cNvSpPr/>
          <p:nvPr userDrawn="1"/>
        </p:nvSpPr>
        <p:spPr>
          <a:xfrm>
            <a:off x="550863" y="1603911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23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2001409"/>
            <a:ext cx="5303007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524" name="Segnaposto testo 10"/>
          <p:cNvSpPr>
            <a:spLocks noGrp="1"/>
          </p:cNvSpPr>
          <p:nvPr>
            <p:ph type="body" sz="quarter" idx="15" hasCustomPrompt="1"/>
          </p:nvPr>
        </p:nvSpPr>
        <p:spPr>
          <a:xfrm>
            <a:off x="6344911" y="2001409"/>
            <a:ext cx="5303007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610913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orient="horz" pos="426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11090275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6" name="Segnaposto testo 10"/>
          <p:cNvSpPr>
            <a:spLocks noGrp="1"/>
          </p:cNvSpPr>
          <p:nvPr>
            <p:ph type="body" sz="quarter" idx="11" hasCustomPrompt="1"/>
          </p:nvPr>
        </p:nvSpPr>
        <p:spPr>
          <a:xfrm>
            <a:off x="550863" y="881803"/>
            <a:ext cx="11090275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7" name="Rettangolo 6"/>
          <p:cNvSpPr/>
          <p:nvPr userDrawn="1"/>
        </p:nvSpPr>
        <p:spPr>
          <a:xfrm>
            <a:off x="550863" y="1185170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4" y="1574269"/>
            <a:ext cx="5303006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78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177" name="Gruppo 176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179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0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1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2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3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4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5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6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7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8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9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0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1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2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3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4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5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6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7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8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9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0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1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2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3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4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5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6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7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8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9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0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1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2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3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4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5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6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7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8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219" name="Gruppo 218"/>
          <p:cNvGrpSpPr/>
          <p:nvPr userDrawn="1"/>
        </p:nvGrpSpPr>
        <p:grpSpPr>
          <a:xfrm>
            <a:off x="6106334" y="6303168"/>
            <a:ext cx="3607718" cy="536576"/>
            <a:chOff x="6072150" y="6303168"/>
            <a:chExt cx="3607718" cy="536576"/>
          </a:xfrm>
        </p:grpSpPr>
        <p:grpSp>
          <p:nvGrpSpPr>
            <p:cNvPr id="220" name="Gruppo 219"/>
            <p:cNvGrpSpPr/>
            <p:nvPr userDrawn="1"/>
          </p:nvGrpSpPr>
          <p:grpSpPr>
            <a:xfrm>
              <a:off x="6816019" y="6303168"/>
              <a:ext cx="2863849" cy="536576"/>
              <a:chOff x="6816019" y="6303168"/>
              <a:chExt cx="2863849" cy="536576"/>
            </a:xfrm>
          </p:grpSpPr>
          <p:sp>
            <p:nvSpPr>
              <p:cNvPr id="257" name="Oval 7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8" name="Oval 8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59" name="Oval 9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0" name="Oval 10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1" name="Oval 11"/>
              <p:cNvSpPr>
                <a:spLocks noChangeArrowheads="1"/>
              </p:cNvSpPr>
              <p:nvPr userDrawn="1"/>
            </p:nvSpPr>
            <p:spPr bwMode="auto">
              <a:xfrm rot="5400000">
                <a:off x="68160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2" name="Oval 12"/>
              <p:cNvSpPr>
                <a:spLocks noChangeArrowheads="1"/>
              </p:cNvSpPr>
              <p:nvPr userDrawn="1"/>
            </p:nvSpPr>
            <p:spPr bwMode="auto">
              <a:xfrm rot="5400000">
                <a:off x="68176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3" name="Oval 15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4" name="Oval 16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5" name="Oval 17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6" name="Oval 18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7" name="Oval 19"/>
              <p:cNvSpPr>
                <a:spLocks noChangeArrowheads="1"/>
              </p:cNvSpPr>
              <p:nvPr userDrawn="1"/>
            </p:nvSpPr>
            <p:spPr bwMode="auto">
              <a:xfrm rot="5400000">
                <a:off x="69382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8" name="Oval 20"/>
              <p:cNvSpPr>
                <a:spLocks noChangeArrowheads="1"/>
              </p:cNvSpPr>
              <p:nvPr userDrawn="1"/>
            </p:nvSpPr>
            <p:spPr bwMode="auto">
              <a:xfrm rot="5400000">
                <a:off x="693984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69" name="Oval 23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0" name="Oval 24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1" name="Oval 25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2" name="Oval 26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3" name="Oval 27"/>
              <p:cNvSpPr>
                <a:spLocks noChangeArrowheads="1"/>
              </p:cNvSpPr>
              <p:nvPr userDrawn="1"/>
            </p:nvSpPr>
            <p:spPr bwMode="auto">
              <a:xfrm rot="5400000">
                <a:off x="7061287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4" name="Oval 28"/>
              <p:cNvSpPr>
                <a:spLocks noChangeArrowheads="1"/>
              </p:cNvSpPr>
              <p:nvPr userDrawn="1"/>
            </p:nvSpPr>
            <p:spPr bwMode="auto">
              <a:xfrm rot="5400000">
                <a:off x="7062875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5" name="Oval 31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6" name="Oval 32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7" name="Oval 33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8" name="Oval 34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79" name="Oval 35"/>
              <p:cNvSpPr>
                <a:spLocks noChangeArrowheads="1"/>
              </p:cNvSpPr>
              <p:nvPr userDrawn="1"/>
            </p:nvSpPr>
            <p:spPr bwMode="auto">
              <a:xfrm rot="5400000">
                <a:off x="7184319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0" name="Oval 36"/>
              <p:cNvSpPr>
                <a:spLocks noChangeArrowheads="1"/>
              </p:cNvSpPr>
              <p:nvPr userDrawn="1"/>
            </p:nvSpPr>
            <p:spPr bwMode="auto">
              <a:xfrm rot="5400000">
                <a:off x="7185906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1" name="Oval 39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2" name="Oval 40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3" name="Oval 41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4" name="Oval 42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5" name="Oval 43"/>
              <p:cNvSpPr>
                <a:spLocks noChangeArrowheads="1"/>
              </p:cNvSpPr>
              <p:nvPr userDrawn="1"/>
            </p:nvSpPr>
            <p:spPr bwMode="auto">
              <a:xfrm rot="5400000">
                <a:off x="73065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6" name="Oval 44"/>
              <p:cNvSpPr>
                <a:spLocks noChangeArrowheads="1"/>
              </p:cNvSpPr>
              <p:nvPr userDrawn="1"/>
            </p:nvSpPr>
            <p:spPr bwMode="auto">
              <a:xfrm rot="5400000">
                <a:off x="73081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7" name="Oval 47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8" name="Oval 48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89" name="Oval 49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0" name="Oval 50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1" name="Oval 51"/>
              <p:cNvSpPr>
                <a:spLocks noChangeArrowheads="1"/>
              </p:cNvSpPr>
              <p:nvPr userDrawn="1"/>
            </p:nvSpPr>
            <p:spPr bwMode="auto">
              <a:xfrm rot="5400000">
                <a:off x="74319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2" name="Oval 52"/>
              <p:cNvSpPr>
                <a:spLocks noChangeArrowheads="1"/>
              </p:cNvSpPr>
              <p:nvPr userDrawn="1"/>
            </p:nvSpPr>
            <p:spPr bwMode="auto">
              <a:xfrm rot="5400000">
                <a:off x="74335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3" name="Oval 55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4" name="Oval 56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5" name="Oval 57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6" name="Oval 58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7" name="Oval 59"/>
              <p:cNvSpPr>
                <a:spLocks noChangeArrowheads="1"/>
              </p:cNvSpPr>
              <p:nvPr userDrawn="1"/>
            </p:nvSpPr>
            <p:spPr bwMode="auto">
              <a:xfrm rot="5400000">
                <a:off x="755261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8" name="Oval 60"/>
              <p:cNvSpPr>
                <a:spLocks noChangeArrowheads="1"/>
              </p:cNvSpPr>
              <p:nvPr userDrawn="1"/>
            </p:nvSpPr>
            <p:spPr bwMode="auto">
              <a:xfrm rot="5400000">
                <a:off x="755420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299" name="Oval 63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0" name="Oval 64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1" name="Oval 65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2" name="Oval 66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3" name="Oval 67"/>
              <p:cNvSpPr>
                <a:spLocks noChangeArrowheads="1"/>
              </p:cNvSpPr>
              <p:nvPr userDrawn="1"/>
            </p:nvSpPr>
            <p:spPr bwMode="auto">
              <a:xfrm rot="5400000">
                <a:off x="76764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4" name="Oval 68"/>
              <p:cNvSpPr>
                <a:spLocks noChangeArrowheads="1"/>
              </p:cNvSpPr>
              <p:nvPr userDrawn="1"/>
            </p:nvSpPr>
            <p:spPr bwMode="auto">
              <a:xfrm rot="5400000">
                <a:off x="76780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5" name="Oval 71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6" name="Oval 72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7" name="Oval 73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8" name="Oval 74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09" name="Oval 75"/>
              <p:cNvSpPr>
                <a:spLocks noChangeArrowheads="1"/>
              </p:cNvSpPr>
              <p:nvPr userDrawn="1"/>
            </p:nvSpPr>
            <p:spPr bwMode="auto">
              <a:xfrm rot="5400000">
                <a:off x="779947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0" name="Oval 76"/>
              <p:cNvSpPr>
                <a:spLocks noChangeArrowheads="1"/>
              </p:cNvSpPr>
              <p:nvPr userDrawn="1"/>
            </p:nvSpPr>
            <p:spPr bwMode="auto">
              <a:xfrm rot="5400000">
                <a:off x="780106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1" name="Oval 79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2" name="Oval 80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3" name="Oval 81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4" name="Oval 82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5" name="Oval 83"/>
              <p:cNvSpPr>
                <a:spLocks noChangeArrowheads="1"/>
              </p:cNvSpPr>
              <p:nvPr userDrawn="1"/>
            </p:nvSpPr>
            <p:spPr bwMode="auto">
              <a:xfrm rot="5400000">
                <a:off x="79225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6" name="Oval 84"/>
              <p:cNvSpPr>
                <a:spLocks noChangeArrowheads="1"/>
              </p:cNvSpPr>
              <p:nvPr userDrawn="1"/>
            </p:nvSpPr>
            <p:spPr bwMode="auto">
              <a:xfrm rot="5400000">
                <a:off x="79240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7" name="Oval 87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8" name="Oval 88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19" name="Oval 89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0" name="Oval 90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1" name="Oval 91"/>
              <p:cNvSpPr>
                <a:spLocks noChangeArrowheads="1"/>
              </p:cNvSpPr>
              <p:nvPr userDrawn="1"/>
            </p:nvSpPr>
            <p:spPr bwMode="auto">
              <a:xfrm rot="5400000">
                <a:off x="804553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2" name="Oval 92"/>
              <p:cNvSpPr>
                <a:spLocks noChangeArrowheads="1"/>
              </p:cNvSpPr>
              <p:nvPr userDrawn="1"/>
            </p:nvSpPr>
            <p:spPr bwMode="auto">
              <a:xfrm rot="5400000">
                <a:off x="804712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3" name="Oval 95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4" name="Oval 96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5" name="Oval 97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6" name="Oval 98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7" name="Oval 99"/>
              <p:cNvSpPr>
                <a:spLocks noChangeArrowheads="1"/>
              </p:cNvSpPr>
              <p:nvPr userDrawn="1"/>
            </p:nvSpPr>
            <p:spPr bwMode="auto">
              <a:xfrm rot="5400000">
                <a:off x="81685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8" name="Oval 100"/>
              <p:cNvSpPr>
                <a:spLocks noChangeArrowheads="1"/>
              </p:cNvSpPr>
              <p:nvPr userDrawn="1"/>
            </p:nvSpPr>
            <p:spPr bwMode="auto">
              <a:xfrm rot="5400000">
                <a:off x="81701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29" name="Oval 103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0" name="Oval 104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1" name="Oval 105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2" name="Oval 106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3" name="Oval 107"/>
              <p:cNvSpPr>
                <a:spLocks noChangeArrowheads="1"/>
              </p:cNvSpPr>
              <p:nvPr userDrawn="1"/>
            </p:nvSpPr>
            <p:spPr bwMode="auto">
              <a:xfrm rot="5400000">
                <a:off x="829080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4" name="Oval 108"/>
              <p:cNvSpPr>
                <a:spLocks noChangeArrowheads="1"/>
              </p:cNvSpPr>
              <p:nvPr userDrawn="1"/>
            </p:nvSpPr>
            <p:spPr bwMode="auto">
              <a:xfrm rot="5400000">
                <a:off x="8292394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5" name="Oval 111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6" name="Oval 112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7" name="Oval 113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8" name="Oval 114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39" name="Oval 115"/>
              <p:cNvSpPr>
                <a:spLocks noChangeArrowheads="1"/>
              </p:cNvSpPr>
              <p:nvPr userDrawn="1"/>
            </p:nvSpPr>
            <p:spPr bwMode="auto">
              <a:xfrm rot="5400000">
                <a:off x="841304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0" name="Oval 116"/>
              <p:cNvSpPr>
                <a:spLocks noChangeArrowheads="1"/>
              </p:cNvSpPr>
              <p:nvPr userDrawn="1"/>
            </p:nvSpPr>
            <p:spPr bwMode="auto">
              <a:xfrm rot="5400000">
                <a:off x="841463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1" name="Oval 119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2" name="Oval 120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3" name="Oval 121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4" name="Oval 122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5" name="Oval 123"/>
              <p:cNvSpPr>
                <a:spLocks noChangeArrowheads="1"/>
              </p:cNvSpPr>
              <p:nvPr userDrawn="1"/>
            </p:nvSpPr>
            <p:spPr bwMode="auto">
              <a:xfrm rot="5400000">
                <a:off x="85384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6" name="Oval 124"/>
              <p:cNvSpPr>
                <a:spLocks noChangeArrowheads="1"/>
              </p:cNvSpPr>
              <p:nvPr userDrawn="1"/>
            </p:nvSpPr>
            <p:spPr bwMode="auto">
              <a:xfrm rot="5400000">
                <a:off x="85400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7" name="Oval 127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8" name="Oval 128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49" name="Oval 129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0" name="Oval 130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1" name="Oval 131"/>
              <p:cNvSpPr>
                <a:spLocks noChangeArrowheads="1"/>
              </p:cNvSpPr>
              <p:nvPr userDrawn="1"/>
            </p:nvSpPr>
            <p:spPr bwMode="auto">
              <a:xfrm rot="5400000">
                <a:off x="865910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2" name="Oval 132"/>
              <p:cNvSpPr>
                <a:spLocks noChangeArrowheads="1"/>
              </p:cNvSpPr>
              <p:nvPr userDrawn="1"/>
            </p:nvSpPr>
            <p:spPr bwMode="auto">
              <a:xfrm rot="5400000">
                <a:off x="866069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3" name="Oval 135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4" name="Oval 136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5" name="Oval 137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6" name="Oval 138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7" name="Oval 139"/>
              <p:cNvSpPr>
                <a:spLocks noChangeArrowheads="1"/>
              </p:cNvSpPr>
              <p:nvPr userDrawn="1"/>
            </p:nvSpPr>
            <p:spPr bwMode="auto">
              <a:xfrm rot="5400000">
                <a:off x="87837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8" name="Oval 140"/>
              <p:cNvSpPr>
                <a:spLocks noChangeArrowheads="1"/>
              </p:cNvSpPr>
              <p:nvPr userDrawn="1"/>
            </p:nvSpPr>
            <p:spPr bwMode="auto">
              <a:xfrm rot="5400000">
                <a:off x="87853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59" name="Oval 143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0" name="Oval 144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1" name="Oval 145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2" name="Oval 146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3" name="Oval 147"/>
              <p:cNvSpPr>
                <a:spLocks noChangeArrowheads="1"/>
              </p:cNvSpPr>
              <p:nvPr userDrawn="1"/>
            </p:nvSpPr>
            <p:spPr bwMode="auto">
              <a:xfrm rot="5400000">
                <a:off x="8905169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4" name="Oval 148"/>
              <p:cNvSpPr>
                <a:spLocks noChangeArrowheads="1"/>
              </p:cNvSpPr>
              <p:nvPr userDrawn="1"/>
            </p:nvSpPr>
            <p:spPr bwMode="auto">
              <a:xfrm rot="5400000">
                <a:off x="8906756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5" name="Oval 151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6" name="Oval 152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7" name="Oval 153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8" name="Oval 154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69" name="Oval 155"/>
              <p:cNvSpPr>
                <a:spLocks noChangeArrowheads="1"/>
              </p:cNvSpPr>
              <p:nvPr userDrawn="1"/>
            </p:nvSpPr>
            <p:spPr bwMode="auto">
              <a:xfrm rot="5400000">
                <a:off x="9028994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0" name="Oval 156"/>
              <p:cNvSpPr>
                <a:spLocks noChangeArrowheads="1"/>
              </p:cNvSpPr>
              <p:nvPr userDrawn="1"/>
            </p:nvSpPr>
            <p:spPr bwMode="auto">
              <a:xfrm rot="5400000">
                <a:off x="9030581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1" name="Oval 159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2" name="Oval 160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3" name="Oval 161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4" name="Oval 162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5" name="Oval 163"/>
              <p:cNvSpPr>
                <a:spLocks noChangeArrowheads="1"/>
              </p:cNvSpPr>
              <p:nvPr userDrawn="1"/>
            </p:nvSpPr>
            <p:spPr bwMode="auto">
              <a:xfrm rot="5400000">
                <a:off x="9152025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6" name="Oval 164"/>
              <p:cNvSpPr>
                <a:spLocks noChangeArrowheads="1"/>
              </p:cNvSpPr>
              <p:nvPr userDrawn="1"/>
            </p:nvSpPr>
            <p:spPr bwMode="auto">
              <a:xfrm rot="5400000">
                <a:off x="9153612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7" name="Oval 167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80164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8" name="Oval 168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700044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79" name="Oval 169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600031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0" name="Oval 170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501606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1" name="Oval 171"/>
              <p:cNvSpPr>
                <a:spLocks noChangeArrowheads="1"/>
              </p:cNvSpPr>
              <p:nvPr userDrawn="1"/>
            </p:nvSpPr>
            <p:spPr bwMode="auto">
              <a:xfrm rot="5400000">
                <a:off x="9275056" y="6401594"/>
                <a:ext cx="38100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2" name="Oval 172"/>
              <p:cNvSpPr>
                <a:spLocks noChangeArrowheads="1"/>
              </p:cNvSpPr>
              <p:nvPr userDrawn="1"/>
            </p:nvSpPr>
            <p:spPr bwMode="auto">
              <a:xfrm rot="5400000">
                <a:off x="9276644" y="6301581"/>
                <a:ext cx="34925" cy="38100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3" name="Oval 175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80402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4" name="Oval 176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702425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5" name="Oval 177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602412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6" name="Oval 178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503987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7" name="Oval 179"/>
              <p:cNvSpPr>
                <a:spLocks noChangeArrowheads="1"/>
              </p:cNvSpPr>
              <p:nvPr userDrawn="1"/>
            </p:nvSpPr>
            <p:spPr bwMode="auto">
              <a:xfrm rot="5400000">
                <a:off x="9398087" y="6403975"/>
                <a:ext cx="38100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8" name="Oval 180"/>
              <p:cNvSpPr>
                <a:spLocks noChangeArrowheads="1"/>
              </p:cNvSpPr>
              <p:nvPr userDrawn="1"/>
            </p:nvSpPr>
            <p:spPr bwMode="auto">
              <a:xfrm rot="5400000">
                <a:off x="9399675" y="6303962"/>
                <a:ext cx="34925" cy="33338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89" name="Oval 183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80243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0" name="Oval 184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700837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1" name="Oval 185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600825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2" name="Oval 186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502400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3" name="Oval 187"/>
              <p:cNvSpPr>
                <a:spLocks noChangeArrowheads="1"/>
              </p:cNvSpPr>
              <p:nvPr userDrawn="1"/>
            </p:nvSpPr>
            <p:spPr bwMode="auto">
              <a:xfrm rot="5400000">
                <a:off x="9520325" y="6402387"/>
                <a:ext cx="38100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4" name="Oval 188"/>
              <p:cNvSpPr>
                <a:spLocks noChangeArrowheads="1"/>
              </p:cNvSpPr>
              <p:nvPr userDrawn="1"/>
            </p:nvSpPr>
            <p:spPr bwMode="auto">
              <a:xfrm rot="5400000">
                <a:off x="9521912" y="6302375"/>
                <a:ext cx="34925" cy="36513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5" name="Oval 288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80323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6" name="Oval 289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701631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7" name="Oval 290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601619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8" name="Oval 291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503194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399" name="Oval 292"/>
              <p:cNvSpPr>
                <a:spLocks noChangeArrowheads="1"/>
              </p:cNvSpPr>
              <p:nvPr userDrawn="1"/>
            </p:nvSpPr>
            <p:spPr bwMode="auto">
              <a:xfrm rot="5400000">
                <a:off x="9643356" y="6403181"/>
                <a:ext cx="38100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  <p:sp>
            <p:nvSpPr>
              <p:cNvPr id="400" name="Oval 293"/>
              <p:cNvSpPr>
                <a:spLocks noChangeArrowheads="1"/>
              </p:cNvSpPr>
              <p:nvPr userDrawn="1"/>
            </p:nvSpPr>
            <p:spPr bwMode="auto">
              <a:xfrm rot="5400000">
                <a:off x="9644943" y="6303169"/>
                <a:ext cx="34925" cy="34925"/>
              </a:xfrm>
              <a:prstGeom prst="ellipse">
                <a:avLst/>
              </a:prstGeom>
              <a:noFill/>
              <a:ln w="11113" cap="flat">
                <a:solidFill>
                  <a:schemeClr val="tx2">
                    <a:lumMod val="20000"/>
                    <a:lumOff val="80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lvl="0"/>
                <a:endParaRPr lang="it-IT"/>
              </a:p>
            </p:txBody>
          </p:sp>
        </p:grpSp>
        <p:sp>
          <p:nvSpPr>
            <p:cNvPr id="221" name="Oval 151"/>
            <p:cNvSpPr>
              <a:spLocks noChangeArrowheads="1"/>
            </p:cNvSpPr>
            <p:nvPr userDrawn="1"/>
          </p:nvSpPr>
          <p:spPr bwMode="auto">
            <a:xfrm rot="5400000">
              <a:off x="6072150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2" name="Oval 152"/>
            <p:cNvSpPr>
              <a:spLocks noChangeArrowheads="1"/>
            </p:cNvSpPr>
            <p:nvPr userDrawn="1"/>
          </p:nvSpPr>
          <p:spPr bwMode="auto">
            <a:xfrm rot="5400000">
              <a:off x="6073737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3" name="Oval 153"/>
            <p:cNvSpPr>
              <a:spLocks noChangeArrowheads="1"/>
            </p:cNvSpPr>
            <p:nvPr userDrawn="1"/>
          </p:nvSpPr>
          <p:spPr bwMode="auto">
            <a:xfrm rot="5400000">
              <a:off x="6072150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4" name="Oval 154"/>
            <p:cNvSpPr>
              <a:spLocks noChangeArrowheads="1"/>
            </p:cNvSpPr>
            <p:nvPr userDrawn="1"/>
          </p:nvSpPr>
          <p:spPr bwMode="auto">
            <a:xfrm rot="5400000">
              <a:off x="6072150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5" name="Oval 155"/>
            <p:cNvSpPr>
              <a:spLocks noChangeArrowheads="1"/>
            </p:cNvSpPr>
            <p:nvPr userDrawn="1"/>
          </p:nvSpPr>
          <p:spPr bwMode="auto">
            <a:xfrm rot="5400000">
              <a:off x="6072150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6" name="Oval 156"/>
            <p:cNvSpPr>
              <a:spLocks noChangeArrowheads="1"/>
            </p:cNvSpPr>
            <p:nvPr userDrawn="1"/>
          </p:nvSpPr>
          <p:spPr bwMode="auto">
            <a:xfrm rot="5400000">
              <a:off x="6073737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7" name="Oval 159"/>
            <p:cNvSpPr>
              <a:spLocks noChangeArrowheads="1"/>
            </p:cNvSpPr>
            <p:nvPr userDrawn="1"/>
          </p:nvSpPr>
          <p:spPr bwMode="auto">
            <a:xfrm rot="5400000">
              <a:off x="6195181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8" name="Oval 160"/>
            <p:cNvSpPr>
              <a:spLocks noChangeArrowheads="1"/>
            </p:cNvSpPr>
            <p:nvPr userDrawn="1"/>
          </p:nvSpPr>
          <p:spPr bwMode="auto">
            <a:xfrm rot="5400000">
              <a:off x="6196768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29" name="Oval 161"/>
            <p:cNvSpPr>
              <a:spLocks noChangeArrowheads="1"/>
            </p:cNvSpPr>
            <p:nvPr userDrawn="1"/>
          </p:nvSpPr>
          <p:spPr bwMode="auto">
            <a:xfrm rot="5400000">
              <a:off x="6195181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0" name="Oval 162"/>
            <p:cNvSpPr>
              <a:spLocks noChangeArrowheads="1"/>
            </p:cNvSpPr>
            <p:nvPr userDrawn="1"/>
          </p:nvSpPr>
          <p:spPr bwMode="auto">
            <a:xfrm rot="5400000">
              <a:off x="6195181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1" name="Oval 163"/>
            <p:cNvSpPr>
              <a:spLocks noChangeArrowheads="1"/>
            </p:cNvSpPr>
            <p:nvPr userDrawn="1"/>
          </p:nvSpPr>
          <p:spPr bwMode="auto">
            <a:xfrm rot="5400000">
              <a:off x="6195181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2" name="Oval 164"/>
            <p:cNvSpPr>
              <a:spLocks noChangeArrowheads="1"/>
            </p:cNvSpPr>
            <p:nvPr userDrawn="1"/>
          </p:nvSpPr>
          <p:spPr bwMode="auto">
            <a:xfrm rot="5400000">
              <a:off x="6196768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3" name="Oval 167"/>
            <p:cNvSpPr>
              <a:spLocks noChangeArrowheads="1"/>
            </p:cNvSpPr>
            <p:nvPr userDrawn="1"/>
          </p:nvSpPr>
          <p:spPr bwMode="auto">
            <a:xfrm rot="5400000">
              <a:off x="6318212" y="680164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4" name="Oval 168"/>
            <p:cNvSpPr>
              <a:spLocks noChangeArrowheads="1"/>
            </p:cNvSpPr>
            <p:nvPr userDrawn="1"/>
          </p:nvSpPr>
          <p:spPr bwMode="auto">
            <a:xfrm rot="5400000">
              <a:off x="6319800" y="6700044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5" name="Oval 169"/>
            <p:cNvSpPr>
              <a:spLocks noChangeArrowheads="1"/>
            </p:cNvSpPr>
            <p:nvPr userDrawn="1"/>
          </p:nvSpPr>
          <p:spPr bwMode="auto">
            <a:xfrm rot="5400000">
              <a:off x="6318212" y="6600031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6" name="Oval 170"/>
            <p:cNvSpPr>
              <a:spLocks noChangeArrowheads="1"/>
            </p:cNvSpPr>
            <p:nvPr userDrawn="1"/>
          </p:nvSpPr>
          <p:spPr bwMode="auto">
            <a:xfrm rot="5400000">
              <a:off x="6318212" y="6501606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7" name="Oval 171"/>
            <p:cNvSpPr>
              <a:spLocks noChangeArrowheads="1"/>
            </p:cNvSpPr>
            <p:nvPr userDrawn="1"/>
          </p:nvSpPr>
          <p:spPr bwMode="auto">
            <a:xfrm rot="5400000">
              <a:off x="6318212" y="6401594"/>
              <a:ext cx="38100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8" name="Oval 172"/>
            <p:cNvSpPr>
              <a:spLocks noChangeArrowheads="1"/>
            </p:cNvSpPr>
            <p:nvPr userDrawn="1"/>
          </p:nvSpPr>
          <p:spPr bwMode="auto">
            <a:xfrm rot="5400000">
              <a:off x="6319800" y="6301581"/>
              <a:ext cx="34925" cy="38100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39" name="Oval 175"/>
            <p:cNvSpPr>
              <a:spLocks noChangeArrowheads="1"/>
            </p:cNvSpPr>
            <p:nvPr userDrawn="1"/>
          </p:nvSpPr>
          <p:spPr bwMode="auto">
            <a:xfrm rot="5400000">
              <a:off x="6441243" y="680402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0" name="Oval 176"/>
            <p:cNvSpPr>
              <a:spLocks noChangeArrowheads="1"/>
            </p:cNvSpPr>
            <p:nvPr userDrawn="1"/>
          </p:nvSpPr>
          <p:spPr bwMode="auto">
            <a:xfrm rot="5400000">
              <a:off x="6442831" y="6702425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1" name="Oval 177"/>
            <p:cNvSpPr>
              <a:spLocks noChangeArrowheads="1"/>
            </p:cNvSpPr>
            <p:nvPr userDrawn="1"/>
          </p:nvSpPr>
          <p:spPr bwMode="auto">
            <a:xfrm rot="5400000">
              <a:off x="6441243" y="6602412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2" name="Oval 178"/>
            <p:cNvSpPr>
              <a:spLocks noChangeArrowheads="1"/>
            </p:cNvSpPr>
            <p:nvPr userDrawn="1"/>
          </p:nvSpPr>
          <p:spPr bwMode="auto">
            <a:xfrm rot="5400000">
              <a:off x="6441243" y="6503987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3" name="Oval 179"/>
            <p:cNvSpPr>
              <a:spLocks noChangeArrowheads="1"/>
            </p:cNvSpPr>
            <p:nvPr userDrawn="1"/>
          </p:nvSpPr>
          <p:spPr bwMode="auto">
            <a:xfrm rot="5400000">
              <a:off x="6441243" y="6403975"/>
              <a:ext cx="38100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4" name="Oval 180"/>
            <p:cNvSpPr>
              <a:spLocks noChangeArrowheads="1"/>
            </p:cNvSpPr>
            <p:nvPr userDrawn="1"/>
          </p:nvSpPr>
          <p:spPr bwMode="auto">
            <a:xfrm rot="5400000">
              <a:off x="6442831" y="6303962"/>
              <a:ext cx="34925" cy="333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5" name="Oval 183"/>
            <p:cNvSpPr>
              <a:spLocks noChangeArrowheads="1"/>
            </p:cNvSpPr>
            <p:nvPr userDrawn="1"/>
          </p:nvSpPr>
          <p:spPr bwMode="auto">
            <a:xfrm rot="5400000">
              <a:off x="6563481" y="680243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6" name="Oval 184"/>
            <p:cNvSpPr>
              <a:spLocks noChangeArrowheads="1"/>
            </p:cNvSpPr>
            <p:nvPr userDrawn="1"/>
          </p:nvSpPr>
          <p:spPr bwMode="auto">
            <a:xfrm rot="5400000">
              <a:off x="6565068" y="6700837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7" name="Oval 185"/>
            <p:cNvSpPr>
              <a:spLocks noChangeArrowheads="1"/>
            </p:cNvSpPr>
            <p:nvPr userDrawn="1"/>
          </p:nvSpPr>
          <p:spPr bwMode="auto">
            <a:xfrm rot="5400000">
              <a:off x="6563481" y="6600825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8" name="Oval 186"/>
            <p:cNvSpPr>
              <a:spLocks noChangeArrowheads="1"/>
            </p:cNvSpPr>
            <p:nvPr userDrawn="1"/>
          </p:nvSpPr>
          <p:spPr bwMode="auto">
            <a:xfrm rot="5400000">
              <a:off x="6563481" y="6502400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49" name="Oval 187"/>
            <p:cNvSpPr>
              <a:spLocks noChangeArrowheads="1"/>
            </p:cNvSpPr>
            <p:nvPr userDrawn="1"/>
          </p:nvSpPr>
          <p:spPr bwMode="auto">
            <a:xfrm rot="5400000">
              <a:off x="6563481" y="6402387"/>
              <a:ext cx="38100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0" name="Oval 188"/>
            <p:cNvSpPr>
              <a:spLocks noChangeArrowheads="1"/>
            </p:cNvSpPr>
            <p:nvPr userDrawn="1"/>
          </p:nvSpPr>
          <p:spPr bwMode="auto">
            <a:xfrm rot="5400000">
              <a:off x="6565068" y="6302375"/>
              <a:ext cx="34925" cy="365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1" name="Oval 288"/>
            <p:cNvSpPr>
              <a:spLocks noChangeArrowheads="1"/>
            </p:cNvSpPr>
            <p:nvPr userDrawn="1"/>
          </p:nvSpPr>
          <p:spPr bwMode="auto">
            <a:xfrm rot="5400000">
              <a:off x="6686512" y="680323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2" name="Oval 289"/>
            <p:cNvSpPr>
              <a:spLocks noChangeArrowheads="1"/>
            </p:cNvSpPr>
            <p:nvPr userDrawn="1"/>
          </p:nvSpPr>
          <p:spPr bwMode="auto">
            <a:xfrm rot="5400000">
              <a:off x="6688099" y="6701631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3" name="Oval 290"/>
            <p:cNvSpPr>
              <a:spLocks noChangeArrowheads="1"/>
            </p:cNvSpPr>
            <p:nvPr userDrawn="1"/>
          </p:nvSpPr>
          <p:spPr bwMode="auto">
            <a:xfrm rot="5400000">
              <a:off x="6686512" y="6601619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4" name="Oval 291"/>
            <p:cNvSpPr>
              <a:spLocks noChangeArrowheads="1"/>
            </p:cNvSpPr>
            <p:nvPr userDrawn="1"/>
          </p:nvSpPr>
          <p:spPr bwMode="auto">
            <a:xfrm rot="5400000">
              <a:off x="6686512" y="6503194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5" name="Oval 292"/>
            <p:cNvSpPr>
              <a:spLocks noChangeArrowheads="1"/>
            </p:cNvSpPr>
            <p:nvPr userDrawn="1"/>
          </p:nvSpPr>
          <p:spPr bwMode="auto">
            <a:xfrm rot="5400000">
              <a:off x="6686512" y="6403181"/>
              <a:ext cx="38100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  <p:sp>
          <p:nvSpPr>
            <p:cNvPr id="256" name="Oval 293"/>
            <p:cNvSpPr>
              <a:spLocks noChangeArrowheads="1"/>
            </p:cNvSpPr>
            <p:nvPr userDrawn="1"/>
          </p:nvSpPr>
          <p:spPr bwMode="auto">
            <a:xfrm rot="5400000">
              <a:off x="6688099" y="6303169"/>
              <a:ext cx="34925" cy="34925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lvl="0"/>
              <a:endParaRPr lang="it-IT"/>
            </a:p>
          </p:txBody>
        </p:sp>
      </p:grpSp>
      <p:grpSp>
        <p:nvGrpSpPr>
          <p:cNvPr id="401" name="Gruppo 400"/>
          <p:cNvGrpSpPr/>
          <p:nvPr userDrawn="1"/>
        </p:nvGrpSpPr>
        <p:grpSpPr>
          <a:xfrm>
            <a:off x="7939458" y="24483"/>
            <a:ext cx="3684588" cy="533128"/>
            <a:chOff x="7939458" y="46187"/>
            <a:chExt cx="3684588" cy="533128"/>
          </a:xfrm>
        </p:grpSpPr>
        <p:sp>
          <p:nvSpPr>
            <p:cNvPr id="402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3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4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5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6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7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8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09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0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1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2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3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4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5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6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7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8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19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0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1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2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3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4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5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6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7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8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29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0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1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2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3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4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5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6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7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8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39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0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1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2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3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4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5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6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7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8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49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0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1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2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3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4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5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6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7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8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59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0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1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2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3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4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5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6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7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8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69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0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1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2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3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4" name="Oval 240"/>
            <p:cNvSpPr>
              <a:spLocks noChangeArrowheads="1"/>
            </p:cNvSpPr>
            <p:nvPr userDrawn="1"/>
          </p:nvSpPr>
          <p:spPr bwMode="auto">
            <a:xfrm>
              <a:off x="79394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5" name="Oval 241"/>
            <p:cNvSpPr>
              <a:spLocks noChangeArrowheads="1"/>
            </p:cNvSpPr>
            <p:nvPr userDrawn="1"/>
          </p:nvSpPr>
          <p:spPr bwMode="auto">
            <a:xfrm>
              <a:off x="79394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6" name="Oval 242"/>
            <p:cNvSpPr>
              <a:spLocks noChangeArrowheads="1"/>
            </p:cNvSpPr>
            <p:nvPr userDrawn="1"/>
          </p:nvSpPr>
          <p:spPr bwMode="auto">
            <a:xfrm>
              <a:off x="80982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7" name="Oval 243"/>
            <p:cNvSpPr>
              <a:spLocks noChangeArrowheads="1"/>
            </p:cNvSpPr>
            <p:nvPr userDrawn="1"/>
          </p:nvSpPr>
          <p:spPr bwMode="auto">
            <a:xfrm>
              <a:off x="80982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8" name="Oval 244"/>
            <p:cNvSpPr>
              <a:spLocks noChangeArrowheads="1"/>
            </p:cNvSpPr>
            <p:nvPr userDrawn="1"/>
          </p:nvSpPr>
          <p:spPr bwMode="auto">
            <a:xfrm>
              <a:off x="82569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79" name="Oval 245"/>
            <p:cNvSpPr>
              <a:spLocks noChangeArrowheads="1"/>
            </p:cNvSpPr>
            <p:nvPr userDrawn="1"/>
          </p:nvSpPr>
          <p:spPr bwMode="auto">
            <a:xfrm>
              <a:off x="82569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0" name="Oval 246"/>
            <p:cNvSpPr>
              <a:spLocks noChangeArrowheads="1"/>
            </p:cNvSpPr>
            <p:nvPr userDrawn="1"/>
          </p:nvSpPr>
          <p:spPr bwMode="auto">
            <a:xfrm>
              <a:off x="84157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1" name="Oval 247"/>
            <p:cNvSpPr>
              <a:spLocks noChangeArrowheads="1"/>
            </p:cNvSpPr>
            <p:nvPr userDrawn="1"/>
          </p:nvSpPr>
          <p:spPr bwMode="auto">
            <a:xfrm>
              <a:off x="84157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2" name="Oval 248"/>
            <p:cNvSpPr>
              <a:spLocks noChangeArrowheads="1"/>
            </p:cNvSpPr>
            <p:nvPr userDrawn="1"/>
          </p:nvSpPr>
          <p:spPr bwMode="auto">
            <a:xfrm>
              <a:off x="8574458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3" name="Oval 249"/>
            <p:cNvSpPr>
              <a:spLocks noChangeArrowheads="1"/>
            </p:cNvSpPr>
            <p:nvPr userDrawn="1"/>
          </p:nvSpPr>
          <p:spPr bwMode="auto">
            <a:xfrm>
              <a:off x="8574458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4" name="Oval 250"/>
            <p:cNvSpPr>
              <a:spLocks noChangeArrowheads="1"/>
            </p:cNvSpPr>
            <p:nvPr userDrawn="1"/>
          </p:nvSpPr>
          <p:spPr bwMode="auto">
            <a:xfrm>
              <a:off x="8728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5" name="Oval 251"/>
            <p:cNvSpPr>
              <a:spLocks noChangeArrowheads="1"/>
            </p:cNvSpPr>
            <p:nvPr userDrawn="1"/>
          </p:nvSpPr>
          <p:spPr bwMode="auto">
            <a:xfrm>
              <a:off x="8728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6" name="Oval 252"/>
            <p:cNvSpPr>
              <a:spLocks noChangeArrowheads="1"/>
            </p:cNvSpPr>
            <p:nvPr userDrawn="1"/>
          </p:nvSpPr>
          <p:spPr bwMode="auto">
            <a:xfrm>
              <a:off x="88871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7" name="Oval 253"/>
            <p:cNvSpPr>
              <a:spLocks noChangeArrowheads="1"/>
            </p:cNvSpPr>
            <p:nvPr userDrawn="1"/>
          </p:nvSpPr>
          <p:spPr bwMode="auto">
            <a:xfrm>
              <a:off x="88871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8" name="Oval 254"/>
            <p:cNvSpPr>
              <a:spLocks noChangeArrowheads="1"/>
            </p:cNvSpPr>
            <p:nvPr userDrawn="1"/>
          </p:nvSpPr>
          <p:spPr bwMode="auto">
            <a:xfrm>
              <a:off x="90459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89" name="Oval 255"/>
            <p:cNvSpPr>
              <a:spLocks noChangeArrowheads="1"/>
            </p:cNvSpPr>
            <p:nvPr userDrawn="1"/>
          </p:nvSpPr>
          <p:spPr bwMode="auto">
            <a:xfrm>
              <a:off x="90459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0" name="Oval 256"/>
            <p:cNvSpPr>
              <a:spLocks noChangeArrowheads="1"/>
            </p:cNvSpPr>
            <p:nvPr userDrawn="1"/>
          </p:nvSpPr>
          <p:spPr bwMode="auto">
            <a:xfrm>
              <a:off x="92046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1" name="Oval 257"/>
            <p:cNvSpPr>
              <a:spLocks noChangeArrowheads="1"/>
            </p:cNvSpPr>
            <p:nvPr userDrawn="1"/>
          </p:nvSpPr>
          <p:spPr bwMode="auto">
            <a:xfrm>
              <a:off x="92046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2" name="Oval 258"/>
            <p:cNvSpPr>
              <a:spLocks noChangeArrowheads="1"/>
            </p:cNvSpPr>
            <p:nvPr userDrawn="1"/>
          </p:nvSpPr>
          <p:spPr bwMode="auto">
            <a:xfrm>
              <a:off x="93634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3" name="Oval 259"/>
            <p:cNvSpPr>
              <a:spLocks noChangeArrowheads="1"/>
            </p:cNvSpPr>
            <p:nvPr userDrawn="1"/>
          </p:nvSpPr>
          <p:spPr bwMode="auto">
            <a:xfrm>
              <a:off x="93634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4" name="Oval 260"/>
            <p:cNvSpPr>
              <a:spLocks noChangeArrowheads="1"/>
            </p:cNvSpPr>
            <p:nvPr userDrawn="1"/>
          </p:nvSpPr>
          <p:spPr bwMode="auto">
            <a:xfrm>
              <a:off x="95221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5" name="Oval 261"/>
            <p:cNvSpPr>
              <a:spLocks noChangeArrowheads="1"/>
            </p:cNvSpPr>
            <p:nvPr userDrawn="1"/>
          </p:nvSpPr>
          <p:spPr bwMode="auto">
            <a:xfrm>
              <a:off x="95221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6" name="Oval 262"/>
            <p:cNvSpPr>
              <a:spLocks noChangeArrowheads="1"/>
            </p:cNvSpPr>
            <p:nvPr userDrawn="1"/>
          </p:nvSpPr>
          <p:spPr bwMode="auto">
            <a:xfrm>
              <a:off x="96793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7" name="Oval 263"/>
            <p:cNvSpPr>
              <a:spLocks noChangeArrowheads="1"/>
            </p:cNvSpPr>
            <p:nvPr userDrawn="1"/>
          </p:nvSpPr>
          <p:spPr bwMode="auto">
            <a:xfrm>
              <a:off x="96793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8" name="Oval 264"/>
            <p:cNvSpPr>
              <a:spLocks noChangeArrowheads="1"/>
            </p:cNvSpPr>
            <p:nvPr userDrawn="1"/>
          </p:nvSpPr>
          <p:spPr bwMode="auto">
            <a:xfrm>
              <a:off x="98381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499" name="Oval 265"/>
            <p:cNvSpPr>
              <a:spLocks noChangeArrowheads="1"/>
            </p:cNvSpPr>
            <p:nvPr userDrawn="1"/>
          </p:nvSpPr>
          <p:spPr bwMode="auto">
            <a:xfrm>
              <a:off x="98381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0" name="Oval 266"/>
            <p:cNvSpPr>
              <a:spLocks noChangeArrowheads="1"/>
            </p:cNvSpPr>
            <p:nvPr userDrawn="1"/>
          </p:nvSpPr>
          <p:spPr bwMode="auto">
            <a:xfrm>
              <a:off x="99968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1" name="Oval 267"/>
            <p:cNvSpPr>
              <a:spLocks noChangeArrowheads="1"/>
            </p:cNvSpPr>
            <p:nvPr userDrawn="1"/>
          </p:nvSpPr>
          <p:spPr bwMode="auto">
            <a:xfrm>
              <a:off x="99968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2" name="Oval 268"/>
            <p:cNvSpPr>
              <a:spLocks noChangeArrowheads="1"/>
            </p:cNvSpPr>
            <p:nvPr userDrawn="1"/>
          </p:nvSpPr>
          <p:spPr bwMode="auto">
            <a:xfrm>
              <a:off x="10150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3" name="Oval 269"/>
            <p:cNvSpPr>
              <a:spLocks noChangeArrowheads="1"/>
            </p:cNvSpPr>
            <p:nvPr userDrawn="1"/>
          </p:nvSpPr>
          <p:spPr bwMode="auto">
            <a:xfrm>
              <a:off x="10150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4" name="Oval 270"/>
            <p:cNvSpPr>
              <a:spLocks noChangeArrowheads="1"/>
            </p:cNvSpPr>
            <p:nvPr userDrawn="1"/>
          </p:nvSpPr>
          <p:spPr bwMode="auto">
            <a:xfrm>
              <a:off x="103095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5" name="Oval 271"/>
            <p:cNvSpPr>
              <a:spLocks noChangeArrowheads="1"/>
            </p:cNvSpPr>
            <p:nvPr userDrawn="1"/>
          </p:nvSpPr>
          <p:spPr bwMode="auto">
            <a:xfrm>
              <a:off x="103095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6" name="Oval 272"/>
            <p:cNvSpPr>
              <a:spLocks noChangeArrowheads="1"/>
            </p:cNvSpPr>
            <p:nvPr userDrawn="1"/>
          </p:nvSpPr>
          <p:spPr bwMode="auto">
            <a:xfrm>
              <a:off x="104683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7" name="Oval 273"/>
            <p:cNvSpPr>
              <a:spLocks noChangeArrowheads="1"/>
            </p:cNvSpPr>
            <p:nvPr userDrawn="1"/>
          </p:nvSpPr>
          <p:spPr bwMode="auto">
            <a:xfrm>
              <a:off x="104683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8" name="Oval 274"/>
            <p:cNvSpPr>
              <a:spLocks noChangeArrowheads="1"/>
            </p:cNvSpPr>
            <p:nvPr userDrawn="1"/>
          </p:nvSpPr>
          <p:spPr bwMode="auto">
            <a:xfrm>
              <a:off x="1062709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09" name="Oval 275"/>
            <p:cNvSpPr>
              <a:spLocks noChangeArrowheads="1"/>
            </p:cNvSpPr>
            <p:nvPr userDrawn="1"/>
          </p:nvSpPr>
          <p:spPr bwMode="auto">
            <a:xfrm>
              <a:off x="1062709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0" name="Oval 276"/>
            <p:cNvSpPr>
              <a:spLocks noChangeArrowheads="1"/>
            </p:cNvSpPr>
            <p:nvPr userDrawn="1"/>
          </p:nvSpPr>
          <p:spPr bwMode="auto">
            <a:xfrm>
              <a:off x="10785846" y="530102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1" name="Oval 277"/>
            <p:cNvSpPr>
              <a:spLocks noChangeArrowheads="1"/>
            </p:cNvSpPr>
            <p:nvPr userDrawn="1"/>
          </p:nvSpPr>
          <p:spPr bwMode="auto">
            <a:xfrm>
              <a:off x="10785846" y="404690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2" name="Oval 278"/>
            <p:cNvSpPr>
              <a:spLocks noChangeArrowheads="1"/>
            </p:cNvSpPr>
            <p:nvPr userDrawn="1"/>
          </p:nvSpPr>
          <p:spPr bwMode="auto">
            <a:xfrm>
              <a:off x="1094459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3" name="Oval 279"/>
            <p:cNvSpPr>
              <a:spLocks noChangeArrowheads="1"/>
            </p:cNvSpPr>
            <p:nvPr userDrawn="1"/>
          </p:nvSpPr>
          <p:spPr bwMode="auto">
            <a:xfrm>
              <a:off x="1094459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4" name="Oval 280"/>
            <p:cNvSpPr>
              <a:spLocks noChangeArrowheads="1"/>
            </p:cNvSpPr>
            <p:nvPr userDrawn="1"/>
          </p:nvSpPr>
          <p:spPr bwMode="auto">
            <a:xfrm>
              <a:off x="11103346" y="530102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5" name="Oval 281"/>
            <p:cNvSpPr>
              <a:spLocks noChangeArrowheads="1"/>
            </p:cNvSpPr>
            <p:nvPr userDrawn="1"/>
          </p:nvSpPr>
          <p:spPr bwMode="auto">
            <a:xfrm>
              <a:off x="11103346" y="404690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6" name="Oval 282"/>
            <p:cNvSpPr>
              <a:spLocks noChangeArrowheads="1"/>
            </p:cNvSpPr>
            <p:nvPr userDrawn="1"/>
          </p:nvSpPr>
          <p:spPr bwMode="auto">
            <a:xfrm>
              <a:off x="112605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7" name="Oval 283"/>
            <p:cNvSpPr>
              <a:spLocks noChangeArrowheads="1"/>
            </p:cNvSpPr>
            <p:nvPr userDrawn="1"/>
          </p:nvSpPr>
          <p:spPr bwMode="auto">
            <a:xfrm>
              <a:off x="112605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8" name="Oval 284"/>
            <p:cNvSpPr>
              <a:spLocks noChangeArrowheads="1"/>
            </p:cNvSpPr>
            <p:nvPr userDrawn="1"/>
          </p:nvSpPr>
          <p:spPr bwMode="auto">
            <a:xfrm>
              <a:off x="1141925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19" name="Oval 285"/>
            <p:cNvSpPr>
              <a:spLocks noChangeArrowheads="1"/>
            </p:cNvSpPr>
            <p:nvPr userDrawn="1"/>
          </p:nvSpPr>
          <p:spPr bwMode="auto">
            <a:xfrm>
              <a:off x="1141925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0" name="Oval 286"/>
            <p:cNvSpPr>
              <a:spLocks noChangeArrowheads="1"/>
            </p:cNvSpPr>
            <p:nvPr userDrawn="1"/>
          </p:nvSpPr>
          <p:spPr bwMode="auto">
            <a:xfrm>
              <a:off x="11578008" y="530102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  <p:sp>
          <p:nvSpPr>
            <p:cNvPr id="521" name="Oval 287"/>
            <p:cNvSpPr>
              <a:spLocks noChangeArrowheads="1"/>
            </p:cNvSpPr>
            <p:nvPr userDrawn="1"/>
          </p:nvSpPr>
          <p:spPr bwMode="auto">
            <a:xfrm>
              <a:off x="11578008" y="404690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 b="1"/>
            </a:p>
          </p:txBody>
        </p:sp>
      </p:grpSp>
    </p:spTree>
    <p:extLst>
      <p:ext uri="{BB962C8B-B14F-4D97-AF65-F5344CB8AC3E}">
        <p14:creationId xmlns:p14="http://schemas.microsoft.com/office/powerpoint/2010/main" val="7710149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- 1 big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096000" y="0"/>
            <a:ext cx="609600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wrap="square" anchor="ctr">
            <a:noAutofit/>
          </a:bodyPr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Segnaposto testo 10"/>
          <p:cNvSpPr>
            <a:spLocks noGrp="1"/>
          </p:cNvSpPr>
          <p:nvPr>
            <p:ph type="body" sz="quarter" idx="10" hasCustomPrompt="1"/>
          </p:nvPr>
        </p:nvSpPr>
        <p:spPr>
          <a:xfrm>
            <a:off x="550863" y="404813"/>
            <a:ext cx="5303007" cy="38779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>
            <a:lvl1pPr marL="0" indent="0">
              <a:buNone/>
              <a:defRPr lang="it-IT" sz="2800" b="1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Title (</a:t>
            </a:r>
            <a:r>
              <a:rPr lang="it-IT" dirty="0" err="1"/>
              <a:t>Arial</a:t>
            </a:r>
            <a:r>
              <a:rPr lang="it-IT" dirty="0"/>
              <a:t> / 28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4" name="Segnaposto testo 10"/>
          <p:cNvSpPr>
            <a:spLocks noGrp="1"/>
          </p:cNvSpPr>
          <p:nvPr>
            <p:ph type="body" sz="quarter" idx="14" hasCustomPrompt="1"/>
          </p:nvPr>
        </p:nvSpPr>
        <p:spPr>
          <a:xfrm>
            <a:off x="550863" y="888952"/>
            <a:ext cx="5303007" cy="2215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defTabSz="609508">
              <a:buNone/>
              <a:defRPr lang="it-IT" sz="1600" baseline="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lang="it-IT" dirty="0" smtClean="0"/>
            </a:lvl2pPr>
            <a:lvl3pPr>
              <a:defRPr lang="it-IT" sz="2400" dirty="0" smtClean="0"/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 err="1"/>
              <a:t>Highlights</a:t>
            </a:r>
            <a:r>
              <a:rPr lang="it-IT" dirty="0"/>
              <a:t>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15" name="Rettangolo 14"/>
          <p:cNvSpPr/>
          <p:nvPr userDrawn="1"/>
        </p:nvSpPr>
        <p:spPr>
          <a:xfrm>
            <a:off x="550863" y="1192319"/>
            <a:ext cx="855748" cy="45719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Segnaposto testo 10"/>
          <p:cNvSpPr>
            <a:spLocks noGrp="1"/>
          </p:cNvSpPr>
          <p:nvPr>
            <p:ph type="body" sz="quarter" idx="12" hasCustomPrompt="1"/>
          </p:nvPr>
        </p:nvSpPr>
        <p:spPr>
          <a:xfrm>
            <a:off x="550864" y="1565884"/>
            <a:ext cx="5303006" cy="9459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207900" marR="0" indent="-207900" algn="l" defTabSz="609508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 lang="it-IT" sz="1600" kern="1200" dirty="0" smtClean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2pPr>
            <a:lvl3pPr>
              <a:lnSpc>
                <a:spcPct val="100000"/>
              </a:lnSpc>
              <a:buClr>
                <a:schemeClr val="accent1"/>
              </a:buClr>
              <a:defRPr lang="it-IT" sz="1600" dirty="0" smtClean="0">
                <a:latin typeface="+mj-lt"/>
              </a:defRPr>
            </a:lvl3pPr>
            <a:lvl4pPr>
              <a:defRPr lang="it-IT" sz="2400" dirty="0" smtClean="0"/>
            </a:lvl4pPr>
            <a:lvl5pPr>
              <a:defRPr lang="it-IT" sz="2400" dirty="0"/>
            </a:lvl5pPr>
          </a:lstStyle>
          <a:p>
            <a:pPr marL="0" lvl="0" defTabSz="609508"/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477797" marR="0" lvl="1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  <a:p>
            <a:pPr marL="934927" marR="0" lvl="2" indent="-207900" algn="l" defTabSz="609508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it-IT" dirty="0"/>
              <a:t>Text (</a:t>
            </a:r>
            <a:r>
              <a:rPr lang="it-IT" dirty="0" err="1"/>
              <a:t>Arial</a:t>
            </a:r>
            <a:r>
              <a:rPr lang="it-IT" dirty="0"/>
              <a:t> / 16 </a:t>
            </a:r>
            <a:r>
              <a:rPr lang="it-IT" dirty="0" err="1"/>
              <a:t>pt</a:t>
            </a:r>
            <a:r>
              <a:rPr lang="it-IT" dirty="0"/>
              <a:t>)</a:t>
            </a:r>
          </a:p>
        </p:txBody>
      </p:sp>
      <p:sp>
        <p:nvSpPr>
          <p:cNvPr id="40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39" name="Gruppo 38"/>
          <p:cNvGrpSpPr/>
          <p:nvPr userDrawn="1"/>
        </p:nvGrpSpPr>
        <p:grpSpPr>
          <a:xfrm>
            <a:off x="54168" y="25602"/>
            <a:ext cx="422839" cy="1466852"/>
            <a:chOff x="-12795" y="18778"/>
            <a:chExt cx="422839" cy="1466852"/>
          </a:xfrm>
        </p:grpSpPr>
        <p:sp>
          <p:nvSpPr>
            <p:cNvPr id="41" name="Oval 90"/>
            <p:cNvSpPr>
              <a:spLocks noChangeArrowheads="1"/>
            </p:cNvSpPr>
            <p:nvPr/>
          </p:nvSpPr>
          <p:spPr bwMode="auto">
            <a:xfrm rot="5400000">
              <a:off x="109212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2" name="Oval 91"/>
            <p:cNvSpPr>
              <a:spLocks noChangeArrowheads="1"/>
            </p:cNvSpPr>
            <p:nvPr/>
          </p:nvSpPr>
          <p:spPr bwMode="auto">
            <a:xfrm rot="5400000">
              <a:off x="236212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3" name="Oval 92"/>
            <p:cNvSpPr>
              <a:spLocks noChangeArrowheads="1"/>
            </p:cNvSpPr>
            <p:nvPr/>
          </p:nvSpPr>
          <p:spPr bwMode="auto">
            <a:xfrm rot="5400000">
              <a:off x="364800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4" name="Oval 98"/>
            <p:cNvSpPr>
              <a:spLocks noChangeArrowheads="1"/>
            </p:cNvSpPr>
            <p:nvPr/>
          </p:nvSpPr>
          <p:spPr bwMode="auto">
            <a:xfrm rot="5400000">
              <a:off x="108418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5" name="Oval 99"/>
            <p:cNvSpPr>
              <a:spLocks noChangeArrowheads="1"/>
            </p:cNvSpPr>
            <p:nvPr/>
          </p:nvSpPr>
          <p:spPr bwMode="auto">
            <a:xfrm rot="5400000">
              <a:off x="235418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6" name="Oval 100"/>
            <p:cNvSpPr>
              <a:spLocks noChangeArrowheads="1"/>
            </p:cNvSpPr>
            <p:nvPr/>
          </p:nvSpPr>
          <p:spPr bwMode="auto">
            <a:xfrm rot="5400000">
              <a:off x="364006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7" name="Oval 106"/>
            <p:cNvSpPr>
              <a:spLocks noChangeArrowheads="1"/>
            </p:cNvSpPr>
            <p:nvPr/>
          </p:nvSpPr>
          <p:spPr bwMode="auto">
            <a:xfrm rot="5400000">
              <a:off x="108418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8" name="Oval 107"/>
            <p:cNvSpPr>
              <a:spLocks noChangeArrowheads="1"/>
            </p:cNvSpPr>
            <p:nvPr/>
          </p:nvSpPr>
          <p:spPr bwMode="auto">
            <a:xfrm rot="5400000">
              <a:off x="235418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9" name="Oval 108"/>
            <p:cNvSpPr>
              <a:spLocks noChangeArrowheads="1"/>
            </p:cNvSpPr>
            <p:nvPr/>
          </p:nvSpPr>
          <p:spPr bwMode="auto">
            <a:xfrm rot="5400000">
              <a:off x="364006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0" name="Oval 114"/>
            <p:cNvSpPr>
              <a:spLocks noChangeArrowheads="1"/>
            </p:cNvSpPr>
            <p:nvPr/>
          </p:nvSpPr>
          <p:spPr bwMode="auto">
            <a:xfrm rot="5400000">
              <a:off x="108418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1" name="Oval 115"/>
            <p:cNvSpPr>
              <a:spLocks noChangeArrowheads="1"/>
            </p:cNvSpPr>
            <p:nvPr/>
          </p:nvSpPr>
          <p:spPr bwMode="auto">
            <a:xfrm rot="5400000">
              <a:off x="235418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2" name="Oval 116"/>
            <p:cNvSpPr>
              <a:spLocks noChangeArrowheads="1"/>
            </p:cNvSpPr>
            <p:nvPr/>
          </p:nvSpPr>
          <p:spPr bwMode="auto">
            <a:xfrm rot="5400000">
              <a:off x="364006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3" name="Oval 122"/>
            <p:cNvSpPr>
              <a:spLocks noChangeArrowheads="1"/>
            </p:cNvSpPr>
            <p:nvPr/>
          </p:nvSpPr>
          <p:spPr bwMode="auto">
            <a:xfrm rot="5400000">
              <a:off x="106831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4" name="Oval 123"/>
            <p:cNvSpPr>
              <a:spLocks noChangeArrowheads="1"/>
            </p:cNvSpPr>
            <p:nvPr/>
          </p:nvSpPr>
          <p:spPr bwMode="auto">
            <a:xfrm rot="5400000">
              <a:off x="233831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5" name="Oval 124"/>
            <p:cNvSpPr>
              <a:spLocks noChangeArrowheads="1"/>
            </p:cNvSpPr>
            <p:nvPr/>
          </p:nvSpPr>
          <p:spPr bwMode="auto">
            <a:xfrm rot="5400000">
              <a:off x="362418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6" name="Oval 130"/>
            <p:cNvSpPr>
              <a:spLocks noChangeArrowheads="1"/>
            </p:cNvSpPr>
            <p:nvPr/>
          </p:nvSpPr>
          <p:spPr bwMode="auto">
            <a:xfrm rot="5400000">
              <a:off x="106831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7" name="Oval 131"/>
            <p:cNvSpPr>
              <a:spLocks noChangeArrowheads="1"/>
            </p:cNvSpPr>
            <p:nvPr/>
          </p:nvSpPr>
          <p:spPr bwMode="auto">
            <a:xfrm rot="5400000">
              <a:off x="233831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8" name="Oval 132"/>
            <p:cNvSpPr>
              <a:spLocks noChangeArrowheads="1"/>
            </p:cNvSpPr>
            <p:nvPr/>
          </p:nvSpPr>
          <p:spPr bwMode="auto">
            <a:xfrm rot="5400000">
              <a:off x="362418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9" name="Oval 138"/>
            <p:cNvSpPr>
              <a:spLocks noChangeArrowheads="1"/>
            </p:cNvSpPr>
            <p:nvPr/>
          </p:nvSpPr>
          <p:spPr bwMode="auto">
            <a:xfrm rot="5400000">
              <a:off x="106831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0" name="Oval 139"/>
            <p:cNvSpPr>
              <a:spLocks noChangeArrowheads="1"/>
            </p:cNvSpPr>
            <p:nvPr/>
          </p:nvSpPr>
          <p:spPr bwMode="auto">
            <a:xfrm rot="5400000">
              <a:off x="233831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1" name="Oval 140"/>
            <p:cNvSpPr>
              <a:spLocks noChangeArrowheads="1"/>
            </p:cNvSpPr>
            <p:nvPr/>
          </p:nvSpPr>
          <p:spPr bwMode="auto">
            <a:xfrm rot="5400000">
              <a:off x="362418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2" name="Oval 146"/>
            <p:cNvSpPr>
              <a:spLocks noChangeArrowheads="1"/>
            </p:cNvSpPr>
            <p:nvPr/>
          </p:nvSpPr>
          <p:spPr bwMode="auto">
            <a:xfrm rot="5400000">
              <a:off x="106831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3" name="Oval 147"/>
            <p:cNvSpPr>
              <a:spLocks noChangeArrowheads="1"/>
            </p:cNvSpPr>
            <p:nvPr/>
          </p:nvSpPr>
          <p:spPr bwMode="auto">
            <a:xfrm rot="5400000">
              <a:off x="233831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4" name="Oval 148"/>
            <p:cNvSpPr>
              <a:spLocks noChangeArrowheads="1"/>
            </p:cNvSpPr>
            <p:nvPr/>
          </p:nvSpPr>
          <p:spPr bwMode="auto">
            <a:xfrm rot="5400000">
              <a:off x="362418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5" name="Oval 154"/>
            <p:cNvSpPr>
              <a:spLocks noChangeArrowheads="1"/>
            </p:cNvSpPr>
            <p:nvPr/>
          </p:nvSpPr>
          <p:spPr bwMode="auto">
            <a:xfrm rot="5400000">
              <a:off x="106831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6" name="Oval 155"/>
            <p:cNvSpPr>
              <a:spLocks noChangeArrowheads="1"/>
            </p:cNvSpPr>
            <p:nvPr/>
          </p:nvSpPr>
          <p:spPr bwMode="auto">
            <a:xfrm rot="5400000">
              <a:off x="233831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7" name="Oval 156"/>
            <p:cNvSpPr>
              <a:spLocks noChangeArrowheads="1"/>
            </p:cNvSpPr>
            <p:nvPr/>
          </p:nvSpPr>
          <p:spPr bwMode="auto">
            <a:xfrm rot="5400000">
              <a:off x="362418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8" name="Oval 162"/>
            <p:cNvSpPr>
              <a:spLocks noChangeArrowheads="1"/>
            </p:cNvSpPr>
            <p:nvPr/>
          </p:nvSpPr>
          <p:spPr bwMode="auto">
            <a:xfrm rot="5400000">
              <a:off x="109212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9" name="Oval 163"/>
            <p:cNvSpPr>
              <a:spLocks noChangeArrowheads="1"/>
            </p:cNvSpPr>
            <p:nvPr/>
          </p:nvSpPr>
          <p:spPr bwMode="auto">
            <a:xfrm rot="5400000">
              <a:off x="236212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0" name="Oval 164"/>
            <p:cNvSpPr>
              <a:spLocks noChangeArrowheads="1"/>
            </p:cNvSpPr>
            <p:nvPr/>
          </p:nvSpPr>
          <p:spPr bwMode="auto">
            <a:xfrm rot="5400000">
              <a:off x="364800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1" name="Oval 90"/>
            <p:cNvSpPr>
              <a:spLocks noChangeArrowheads="1"/>
            </p:cNvSpPr>
            <p:nvPr userDrawn="1"/>
          </p:nvSpPr>
          <p:spPr bwMode="auto">
            <a:xfrm rot="5400000">
              <a:off x="-10413" y="163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2" name="Oval 98"/>
            <p:cNvSpPr>
              <a:spLocks noChangeArrowheads="1"/>
            </p:cNvSpPr>
            <p:nvPr userDrawn="1"/>
          </p:nvSpPr>
          <p:spPr bwMode="auto">
            <a:xfrm rot="5400000">
              <a:off x="-11207" y="1743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3" name="Oval 106"/>
            <p:cNvSpPr>
              <a:spLocks noChangeArrowheads="1"/>
            </p:cNvSpPr>
            <p:nvPr userDrawn="1"/>
          </p:nvSpPr>
          <p:spPr bwMode="auto">
            <a:xfrm rot="5400000">
              <a:off x="-11207" y="33310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4" name="Oval 114"/>
            <p:cNvSpPr>
              <a:spLocks noChangeArrowheads="1"/>
            </p:cNvSpPr>
            <p:nvPr userDrawn="1"/>
          </p:nvSpPr>
          <p:spPr bwMode="auto">
            <a:xfrm rot="5400000">
              <a:off x="-11207" y="49185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5" name="Oval 122"/>
            <p:cNvSpPr>
              <a:spLocks noChangeArrowheads="1"/>
            </p:cNvSpPr>
            <p:nvPr userDrawn="1"/>
          </p:nvSpPr>
          <p:spPr bwMode="auto">
            <a:xfrm rot="5400000">
              <a:off x="-12794" y="647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6" name="Oval 130"/>
            <p:cNvSpPr>
              <a:spLocks noChangeArrowheads="1"/>
            </p:cNvSpPr>
            <p:nvPr userDrawn="1"/>
          </p:nvSpPr>
          <p:spPr bwMode="auto">
            <a:xfrm rot="5400000">
              <a:off x="-12794" y="8061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7" name="Oval 138"/>
            <p:cNvSpPr>
              <a:spLocks noChangeArrowheads="1"/>
            </p:cNvSpPr>
            <p:nvPr userDrawn="1"/>
          </p:nvSpPr>
          <p:spPr bwMode="auto">
            <a:xfrm rot="5400000">
              <a:off x="-12794" y="9649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8" name="Oval 146"/>
            <p:cNvSpPr>
              <a:spLocks noChangeArrowheads="1"/>
            </p:cNvSpPr>
            <p:nvPr userDrawn="1"/>
          </p:nvSpPr>
          <p:spPr bwMode="auto">
            <a:xfrm rot="5400000">
              <a:off x="-12794" y="112367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9" name="Oval 154"/>
            <p:cNvSpPr>
              <a:spLocks noChangeArrowheads="1"/>
            </p:cNvSpPr>
            <p:nvPr userDrawn="1"/>
          </p:nvSpPr>
          <p:spPr bwMode="auto">
            <a:xfrm rot="5400000">
              <a:off x="-12794" y="128242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0" name="Oval 162"/>
            <p:cNvSpPr>
              <a:spLocks noChangeArrowheads="1"/>
            </p:cNvSpPr>
            <p:nvPr userDrawn="1"/>
          </p:nvSpPr>
          <p:spPr bwMode="auto">
            <a:xfrm rot="5400000">
              <a:off x="-10413" y="143879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2904586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mph" presetSubtype="0" accel="50000" decel="5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  <p:extLst>
    <p:ext uri="{DCECCB84-F9BA-43D5-87BE-67443E8EF086}">
      <p15:sldGuideLst xmlns:p15="http://schemas.microsoft.com/office/powerpoint/2012/main">
        <p15:guide id="3" orient="horz" userDrawn="1">
          <p15:clr>
            <a:srgbClr val="FBAE40"/>
          </p15:clr>
        </p15:guide>
        <p15:guide id="4" orient="horz" pos="426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1.xml"/><Relationship Id="rId26" Type="http://schemas.openxmlformats.org/officeDocument/2006/relationships/slideLayout" Target="../slideLayouts/slideLayout29.xml"/><Relationship Id="rId3" Type="http://schemas.openxmlformats.org/officeDocument/2006/relationships/slideLayout" Target="../slideLayouts/slideLayout6.xml"/><Relationship Id="rId21" Type="http://schemas.openxmlformats.org/officeDocument/2006/relationships/slideLayout" Target="../slideLayouts/slideLayout24.xml"/><Relationship Id="rId7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20.xml"/><Relationship Id="rId25" Type="http://schemas.openxmlformats.org/officeDocument/2006/relationships/slideLayout" Target="../slideLayouts/slideLayout28.xml"/><Relationship Id="rId2" Type="http://schemas.openxmlformats.org/officeDocument/2006/relationships/slideLayout" Target="../slideLayouts/slideLayout5.xml"/><Relationship Id="rId16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3.xml"/><Relationship Id="rId29" Type="http://schemas.openxmlformats.org/officeDocument/2006/relationships/slideLayout" Target="../slideLayouts/slideLayout32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24" Type="http://schemas.openxmlformats.org/officeDocument/2006/relationships/slideLayout" Target="../slideLayouts/slideLayout27.xml"/><Relationship Id="rId32" Type="http://schemas.openxmlformats.org/officeDocument/2006/relationships/image" Target="../media/image3.png"/><Relationship Id="rId5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8.xml"/><Relationship Id="rId23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13.xml"/><Relationship Id="rId19" Type="http://schemas.openxmlformats.org/officeDocument/2006/relationships/slideLayout" Target="../slideLayouts/slideLayout22.xml"/><Relationship Id="rId31" Type="http://schemas.openxmlformats.org/officeDocument/2006/relationships/image" Target="../media/image2.png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7.xml"/><Relationship Id="rId22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30.xml"/><Relationship Id="rId30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8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/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98" b="298"/>
          <a:stretch/>
        </p:blipFill>
        <p:spPr>
          <a:xfrm>
            <a:off x="0" y="-3410"/>
            <a:ext cx="12201146" cy="6852864"/>
          </a:xfrm>
          <a:prstGeom prst="rect">
            <a:avLst/>
          </a:prstGeom>
        </p:spPr>
      </p:pic>
      <p:grpSp>
        <p:nvGrpSpPr>
          <p:cNvPr id="3" name="Gruppo 2"/>
          <p:cNvGrpSpPr/>
          <p:nvPr userDrawn="1"/>
        </p:nvGrpSpPr>
        <p:grpSpPr>
          <a:xfrm>
            <a:off x="377596" y="1533155"/>
            <a:ext cx="3684588" cy="288926"/>
            <a:chOff x="7939458" y="46187"/>
            <a:chExt cx="3684588" cy="288926"/>
          </a:xfrm>
        </p:grpSpPr>
        <p:sp>
          <p:nvSpPr>
            <p:cNvPr id="4" name="Oval 191"/>
            <p:cNvSpPr>
              <a:spLocks noChangeArrowheads="1"/>
            </p:cNvSpPr>
            <p:nvPr/>
          </p:nvSpPr>
          <p:spPr bwMode="auto">
            <a:xfrm>
              <a:off x="79394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" name="Oval 193"/>
            <p:cNvSpPr>
              <a:spLocks noChangeArrowheads="1"/>
            </p:cNvSpPr>
            <p:nvPr/>
          </p:nvSpPr>
          <p:spPr bwMode="auto">
            <a:xfrm>
              <a:off x="80982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" name="Oval 195"/>
            <p:cNvSpPr>
              <a:spLocks noChangeArrowheads="1"/>
            </p:cNvSpPr>
            <p:nvPr/>
          </p:nvSpPr>
          <p:spPr bwMode="auto">
            <a:xfrm>
              <a:off x="825695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" name="Oval 197"/>
            <p:cNvSpPr>
              <a:spLocks noChangeArrowheads="1"/>
            </p:cNvSpPr>
            <p:nvPr/>
          </p:nvSpPr>
          <p:spPr bwMode="auto">
            <a:xfrm>
              <a:off x="8415708" y="46187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" name="Oval 199"/>
            <p:cNvSpPr>
              <a:spLocks noChangeArrowheads="1"/>
            </p:cNvSpPr>
            <p:nvPr/>
          </p:nvSpPr>
          <p:spPr bwMode="auto">
            <a:xfrm>
              <a:off x="8574458" y="46187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" name="Oval 201"/>
            <p:cNvSpPr>
              <a:spLocks noChangeArrowheads="1"/>
            </p:cNvSpPr>
            <p:nvPr/>
          </p:nvSpPr>
          <p:spPr bwMode="auto">
            <a:xfrm>
              <a:off x="872844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" name="Oval 203"/>
            <p:cNvSpPr>
              <a:spLocks noChangeArrowheads="1"/>
            </p:cNvSpPr>
            <p:nvPr/>
          </p:nvSpPr>
          <p:spPr bwMode="auto">
            <a:xfrm>
              <a:off x="8887196" y="4618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" name="Oval 206"/>
            <p:cNvSpPr>
              <a:spLocks noChangeArrowheads="1"/>
            </p:cNvSpPr>
            <p:nvPr/>
          </p:nvSpPr>
          <p:spPr bwMode="auto">
            <a:xfrm>
              <a:off x="90459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" name="Oval 208"/>
            <p:cNvSpPr>
              <a:spLocks noChangeArrowheads="1"/>
            </p:cNvSpPr>
            <p:nvPr/>
          </p:nvSpPr>
          <p:spPr bwMode="auto">
            <a:xfrm>
              <a:off x="92046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" name="Oval 210"/>
            <p:cNvSpPr>
              <a:spLocks noChangeArrowheads="1"/>
            </p:cNvSpPr>
            <p:nvPr/>
          </p:nvSpPr>
          <p:spPr bwMode="auto">
            <a:xfrm>
              <a:off x="93634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" name="Oval 212"/>
            <p:cNvSpPr>
              <a:spLocks noChangeArrowheads="1"/>
            </p:cNvSpPr>
            <p:nvPr/>
          </p:nvSpPr>
          <p:spPr bwMode="auto">
            <a:xfrm>
              <a:off x="95221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" name="Oval 214"/>
            <p:cNvSpPr>
              <a:spLocks noChangeArrowheads="1"/>
            </p:cNvSpPr>
            <p:nvPr/>
          </p:nvSpPr>
          <p:spPr bwMode="auto">
            <a:xfrm>
              <a:off x="96793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7" name="Oval 216"/>
            <p:cNvSpPr>
              <a:spLocks noChangeArrowheads="1"/>
            </p:cNvSpPr>
            <p:nvPr/>
          </p:nvSpPr>
          <p:spPr bwMode="auto">
            <a:xfrm>
              <a:off x="98381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8" name="Oval 218"/>
            <p:cNvSpPr>
              <a:spLocks noChangeArrowheads="1"/>
            </p:cNvSpPr>
            <p:nvPr/>
          </p:nvSpPr>
          <p:spPr bwMode="auto">
            <a:xfrm>
              <a:off x="99968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9" name="Oval 220"/>
            <p:cNvSpPr>
              <a:spLocks noChangeArrowheads="1"/>
            </p:cNvSpPr>
            <p:nvPr/>
          </p:nvSpPr>
          <p:spPr bwMode="auto">
            <a:xfrm>
              <a:off x="10150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0" name="Oval 222"/>
            <p:cNvSpPr>
              <a:spLocks noChangeArrowheads="1"/>
            </p:cNvSpPr>
            <p:nvPr/>
          </p:nvSpPr>
          <p:spPr bwMode="auto">
            <a:xfrm>
              <a:off x="103095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1" name="Oval 224"/>
            <p:cNvSpPr>
              <a:spLocks noChangeArrowheads="1"/>
            </p:cNvSpPr>
            <p:nvPr/>
          </p:nvSpPr>
          <p:spPr bwMode="auto">
            <a:xfrm>
              <a:off x="104683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2" name="Oval 226"/>
            <p:cNvSpPr>
              <a:spLocks noChangeArrowheads="1"/>
            </p:cNvSpPr>
            <p:nvPr/>
          </p:nvSpPr>
          <p:spPr bwMode="auto">
            <a:xfrm>
              <a:off x="1062709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3" name="Oval 228"/>
            <p:cNvSpPr>
              <a:spLocks noChangeArrowheads="1"/>
            </p:cNvSpPr>
            <p:nvPr/>
          </p:nvSpPr>
          <p:spPr bwMode="auto">
            <a:xfrm>
              <a:off x="10785846" y="461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4" name="Oval 230"/>
            <p:cNvSpPr>
              <a:spLocks noChangeArrowheads="1"/>
            </p:cNvSpPr>
            <p:nvPr/>
          </p:nvSpPr>
          <p:spPr bwMode="auto">
            <a:xfrm>
              <a:off x="1094459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5" name="Oval 232"/>
            <p:cNvSpPr>
              <a:spLocks noChangeArrowheads="1"/>
            </p:cNvSpPr>
            <p:nvPr/>
          </p:nvSpPr>
          <p:spPr bwMode="auto">
            <a:xfrm>
              <a:off x="11103346" y="461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6" name="Oval 234"/>
            <p:cNvSpPr>
              <a:spLocks noChangeArrowheads="1"/>
            </p:cNvSpPr>
            <p:nvPr/>
          </p:nvSpPr>
          <p:spPr bwMode="auto">
            <a:xfrm>
              <a:off x="112605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7" name="Oval 236"/>
            <p:cNvSpPr>
              <a:spLocks noChangeArrowheads="1"/>
            </p:cNvSpPr>
            <p:nvPr/>
          </p:nvSpPr>
          <p:spPr bwMode="auto">
            <a:xfrm>
              <a:off x="1141925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8" name="Oval 238"/>
            <p:cNvSpPr>
              <a:spLocks noChangeArrowheads="1"/>
            </p:cNvSpPr>
            <p:nvPr/>
          </p:nvSpPr>
          <p:spPr bwMode="auto">
            <a:xfrm>
              <a:off x="11578008" y="461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29" name="Oval 240"/>
            <p:cNvSpPr>
              <a:spLocks noChangeArrowheads="1"/>
            </p:cNvSpPr>
            <p:nvPr/>
          </p:nvSpPr>
          <p:spPr bwMode="auto">
            <a:xfrm>
              <a:off x="79394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0" name="Oval 241"/>
            <p:cNvSpPr>
              <a:spLocks noChangeArrowheads="1"/>
            </p:cNvSpPr>
            <p:nvPr/>
          </p:nvSpPr>
          <p:spPr bwMode="auto">
            <a:xfrm>
              <a:off x="79394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1" name="Oval 242"/>
            <p:cNvSpPr>
              <a:spLocks noChangeArrowheads="1"/>
            </p:cNvSpPr>
            <p:nvPr/>
          </p:nvSpPr>
          <p:spPr bwMode="auto">
            <a:xfrm>
              <a:off x="80982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2" name="Oval 243"/>
            <p:cNvSpPr>
              <a:spLocks noChangeArrowheads="1"/>
            </p:cNvSpPr>
            <p:nvPr/>
          </p:nvSpPr>
          <p:spPr bwMode="auto">
            <a:xfrm>
              <a:off x="80982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3" name="Oval 244"/>
            <p:cNvSpPr>
              <a:spLocks noChangeArrowheads="1"/>
            </p:cNvSpPr>
            <p:nvPr/>
          </p:nvSpPr>
          <p:spPr bwMode="auto">
            <a:xfrm>
              <a:off x="82569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4" name="Oval 245"/>
            <p:cNvSpPr>
              <a:spLocks noChangeArrowheads="1"/>
            </p:cNvSpPr>
            <p:nvPr/>
          </p:nvSpPr>
          <p:spPr bwMode="auto">
            <a:xfrm>
              <a:off x="82569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5" name="Oval 246"/>
            <p:cNvSpPr>
              <a:spLocks noChangeArrowheads="1"/>
            </p:cNvSpPr>
            <p:nvPr/>
          </p:nvSpPr>
          <p:spPr bwMode="auto">
            <a:xfrm>
              <a:off x="84157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6" name="Oval 247"/>
            <p:cNvSpPr>
              <a:spLocks noChangeArrowheads="1"/>
            </p:cNvSpPr>
            <p:nvPr/>
          </p:nvSpPr>
          <p:spPr bwMode="auto">
            <a:xfrm>
              <a:off x="84157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7" name="Oval 248"/>
            <p:cNvSpPr>
              <a:spLocks noChangeArrowheads="1"/>
            </p:cNvSpPr>
            <p:nvPr/>
          </p:nvSpPr>
          <p:spPr bwMode="auto">
            <a:xfrm>
              <a:off x="8574458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8" name="Oval 249"/>
            <p:cNvSpPr>
              <a:spLocks noChangeArrowheads="1"/>
            </p:cNvSpPr>
            <p:nvPr/>
          </p:nvSpPr>
          <p:spPr bwMode="auto">
            <a:xfrm>
              <a:off x="8574458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39" name="Oval 250"/>
            <p:cNvSpPr>
              <a:spLocks noChangeArrowheads="1"/>
            </p:cNvSpPr>
            <p:nvPr/>
          </p:nvSpPr>
          <p:spPr bwMode="auto">
            <a:xfrm>
              <a:off x="8728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0" name="Oval 251"/>
            <p:cNvSpPr>
              <a:spLocks noChangeArrowheads="1"/>
            </p:cNvSpPr>
            <p:nvPr/>
          </p:nvSpPr>
          <p:spPr bwMode="auto">
            <a:xfrm>
              <a:off x="8728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1" name="Oval 252"/>
            <p:cNvSpPr>
              <a:spLocks noChangeArrowheads="1"/>
            </p:cNvSpPr>
            <p:nvPr/>
          </p:nvSpPr>
          <p:spPr bwMode="auto">
            <a:xfrm>
              <a:off x="88871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2" name="Oval 253"/>
            <p:cNvSpPr>
              <a:spLocks noChangeArrowheads="1"/>
            </p:cNvSpPr>
            <p:nvPr/>
          </p:nvSpPr>
          <p:spPr bwMode="auto">
            <a:xfrm>
              <a:off x="88871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3" name="Oval 254"/>
            <p:cNvSpPr>
              <a:spLocks noChangeArrowheads="1"/>
            </p:cNvSpPr>
            <p:nvPr/>
          </p:nvSpPr>
          <p:spPr bwMode="auto">
            <a:xfrm>
              <a:off x="90459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4" name="Oval 255"/>
            <p:cNvSpPr>
              <a:spLocks noChangeArrowheads="1"/>
            </p:cNvSpPr>
            <p:nvPr/>
          </p:nvSpPr>
          <p:spPr bwMode="auto">
            <a:xfrm>
              <a:off x="90459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5" name="Oval 256"/>
            <p:cNvSpPr>
              <a:spLocks noChangeArrowheads="1"/>
            </p:cNvSpPr>
            <p:nvPr/>
          </p:nvSpPr>
          <p:spPr bwMode="auto">
            <a:xfrm>
              <a:off x="92046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6" name="Oval 257"/>
            <p:cNvSpPr>
              <a:spLocks noChangeArrowheads="1"/>
            </p:cNvSpPr>
            <p:nvPr/>
          </p:nvSpPr>
          <p:spPr bwMode="auto">
            <a:xfrm>
              <a:off x="92046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7" name="Oval 258"/>
            <p:cNvSpPr>
              <a:spLocks noChangeArrowheads="1"/>
            </p:cNvSpPr>
            <p:nvPr/>
          </p:nvSpPr>
          <p:spPr bwMode="auto">
            <a:xfrm>
              <a:off x="93634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8" name="Oval 259"/>
            <p:cNvSpPr>
              <a:spLocks noChangeArrowheads="1"/>
            </p:cNvSpPr>
            <p:nvPr/>
          </p:nvSpPr>
          <p:spPr bwMode="auto">
            <a:xfrm>
              <a:off x="93634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49" name="Oval 260"/>
            <p:cNvSpPr>
              <a:spLocks noChangeArrowheads="1"/>
            </p:cNvSpPr>
            <p:nvPr/>
          </p:nvSpPr>
          <p:spPr bwMode="auto">
            <a:xfrm>
              <a:off x="95221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0" name="Oval 261"/>
            <p:cNvSpPr>
              <a:spLocks noChangeArrowheads="1"/>
            </p:cNvSpPr>
            <p:nvPr/>
          </p:nvSpPr>
          <p:spPr bwMode="auto">
            <a:xfrm>
              <a:off x="95221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1" name="Oval 262"/>
            <p:cNvSpPr>
              <a:spLocks noChangeArrowheads="1"/>
            </p:cNvSpPr>
            <p:nvPr/>
          </p:nvSpPr>
          <p:spPr bwMode="auto">
            <a:xfrm>
              <a:off x="96793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2" name="Oval 263"/>
            <p:cNvSpPr>
              <a:spLocks noChangeArrowheads="1"/>
            </p:cNvSpPr>
            <p:nvPr/>
          </p:nvSpPr>
          <p:spPr bwMode="auto">
            <a:xfrm>
              <a:off x="96793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3" name="Oval 264"/>
            <p:cNvSpPr>
              <a:spLocks noChangeArrowheads="1"/>
            </p:cNvSpPr>
            <p:nvPr/>
          </p:nvSpPr>
          <p:spPr bwMode="auto">
            <a:xfrm>
              <a:off x="98381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4" name="Oval 265"/>
            <p:cNvSpPr>
              <a:spLocks noChangeArrowheads="1"/>
            </p:cNvSpPr>
            <p:nvPr/>
          </p:nvSpPr>
          <p:spPr bwMode="auto">
            <a:xfrm>
              <a:off x="98381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5" name="Oval 266"/>
            <p:cNvSpPr>
              <a:spLocks noChangeArrowheads="1"/>
            </p:cNvSpPr>
            <p:nvPr/>
          </p:nvSpPr>
          <p:spPr bwMode="auto">
            <a:xfrm>
              <a:off x="99968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6" name="Oval 267"/>
            <p:cNvSpPr>
              <a:spLocks noChangeArrowheads="1"/>
            </p:cNvSpPr>
            <p:nvPr/>
          </p:nvSpPr>
          <p:spPr bwMode="auto">
            <a:xfrm>
              <a:off x="99968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7" name="Oval 268"/>
            <p:cNvSpPr>
              <a:spLocks noChangeArrowheads="1"/>
            </p:cNvSpPr>
            <p:nvPr/>
          </p:nvSpPr>
          <p:spPr bwMode="auto">
            <a:xfrm>
              <a:off x="10150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8" name="Oval 269"/>
            <p:cNvSpPr>
              <a:spLocks noChangeArrowheads="1"/>
            </p:cNvSpPr>
            <p:nvPr/>
          </p:nvSpPr>
          <p:spPr bwMode="auto">
            <a:xfrm>
              <a:off x="10150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59" name="Oval 270"/>
            <p:cNvSpPr>
              <a:spLocks noChangeArrowheads="1"/>
            </p:cNvSpPr>
            <p:nvPr/>
          </p:nvSpPr>
          <p:spPr bwMode="auto">
            <a:xfrm>
              <a:off x="103095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0" name="Oval 271"/>
            <p:cNvSpPr>
              <a:spLocks noChangeArrowheads="1"/>
            </p:cNvSpPr>
            <p:nvPr/>
          </p:nvSpPr>
          <p:spPr bwMode="auto">
            <a:xfrm>
              <a:off x="103095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1" name="Oval 272"/>
            <p:cNvSpPr>
              <a:spLocks noChangeArrowheads="1"/>
            </p:cNvSpPr>
            <p:nvPr/>
          </p:nvSpPr>
          <p:spPr bwMode="auto">
            <a:xfrm>
              <a:off x="104683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2" name="Oval 273"/>
            <p:cNvSpPr>
              <a:spLocks noChangeArrowheads="1"/>
            </p:cNvSpPr>
            <p:nvPr/>
          </p:nvSpPr>
          <p:spPr bwMode="auto">
            <a:xfrm>
              <a:off x="104683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3" name="Oval 274"/>
            <p:cNvSpPr>
              <a:spLocks noChangeArrowheads="1"/>
            </p:cNvSpPr>
            <p:nvPr/>
          </p:nvSpPr>
          <p:spPr bwMode="auto">
            <a:xfrm>
              <a:off x="1062709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4" name="Oval 275"/>
            <p:cNvSpPr>
              <a:spLocks noChangeArrowheads="1"/>
            </p:cNvSpPr>
            <p:nvPr/>
          </p:nvSpPr>
          <p:spPr bwMode="auto">
            <a:xfrm>
              <a:off x="1062709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5" name="Oval 276"/>
            <p:cNvSpPr>
              <a:spLocks noChangeArrowheads="1"/>
            </p:cNvSpPr>
            <p:nvPr/>
          </p:nvSpPr>
          <p:spPr bwMode="auto">
            <a:xfrm>
              <a:off x="10785846" y="285900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6" name="Oval 277"/>
            <p:cNvSpPr>
              <a:spLocks noChangeArrowheads="1"/>
            </p:cNvSpPr>
            <p:nvPr/>
          </p:nvSpPr>
          <p:spPr bwMode="auto">
            <a:xfrm>
              <a:off x="10785846" y="160488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7" name="Oval 278"/>
            <p:cNvSpPr>
              <a:spLocks noChangeArrowheads="1"/>
            </p:cNvSpPr>
            <p:nvPr/>
          </p:nvSpPr>
          <p:spPr bwMode="auto">
            <a:xfrm>
              <a:off x="1094459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8" name="Oval 279"/>
            <p:cNvSpPr>
              <a:spLocks noChangeArrowheads="1"/>
            </p:cNvSpPr>
            <p:nvPr/>
          </p:nvSpPr>
          <p:spPr bwMode="auto">
            <a:xfrm>
              <a:off x="1094459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69" name="Oval 280"/>
            <p:cNvSpPr>
              <a:spLocks noChangeArrowheads="1"/>
            </p:cNvSpPr>
            <p:nvPr/>
          </p:nvSpPr>
          <p:spPr bwMode="auto">
            <a:xfrm>
              <a:off x="11103346" y="285900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0" name="Oval 281"/>
            <p:cNvSpPr>
              <a:spLocks noChangeArrowheads="1"/>
            </p:cNvSpPr>
            <p:nvPr/>
          </p:nvSpPr>
          <p:spPr bwMode="auto">
            <a:xfrm>
              <a:off x="11103346" y="160488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1" name="Oval 282"/>
            <p:cNvSpPr>
              <a:spLocks noChangeArrowheads="1"/>
            </p:cNvSpPr>
            <p:nvPr/>
          </p:nvSpPr>
          <p:spPr bwMode="auto">
            <a:xfrm>
              <a:off x="112605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2" name="Oval 283"/>
            <p:cNvSpPr>
              <a:spLocks noChangeArrowheads="1"/>
            </p:cNvSpPr>
            <p:nvPr/>
          </p:nvSpPr>
          <p:spPr bwMode="auto">
            <a:xfrm>
              <a:off x="112605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3" name="Oval 284"/>
            <p:cNvSpPr>
              <a:spLocks noChangeArrowheads="1"/>
            </p:cNvSpPr>
            <p:nvPr/>
          </p:nvSpPr>
          <p:spPr bwMode="auto">
            <a:xfrm>
              <a:off x="1141925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4" name="Oval 285"/>
            <p:cNvSpPr>
              <a:spLocks noChangeArrowheads="1"/>
            </p:cNvSpPr>
            <p:nvPr/>
          </p:nvSpPr>
          <p:spPr bwMode="auto">
            <a:xfrm>
              <a:off x="1141925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5" name="Oval 286"/>
            <p:cNvSpPr>
              <a:spLocks noChangeArrowheads="1"/>
            </p:cNvSpPr>
            <p:nvPr/>
          </p:nvSpPr>
          <p:spPr bwMode="auto">
            <a:xfrm>
              <a:off x="11578008" y="285900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6" name="Oval 287"/>
            <p:cNvSpPr>
              <a:spLocks noChangeArrowheads="1"/>
            </p:cNvSpPr>
            <p:nvPr/>
          </p:nvSpPr>
          <p:spPr bwMode="auto">
            <a:xfrm>
              <a:off x="11578008" y="160488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77" name="Gruppo 76"/>
          <p:cNvGrpSpPr/>
          <p:nvPr userDrawn="1"/>
        </p:nvGrpSpPr>
        <p:grpSpPr>
          <a:xfrm>
            <a:off x="11331017" y="4422562"/>
            <a:ext cx="303214" cy="1466851"/>
            <a:chOff x="16385" y="18778"/>
            <a:chExt cx="303214" cy="1466851"/>
          </a:xfrm>
        </p:grpSpPr>
        <p:sp>
          <p:nvSpPr>
            <p:cNvPr id="78" name="Oval 90"/>
            <p:cNvSpPr>
              <a:spLocks noChangeArrowheads="1"/>
            </p:cNvSpPr>
            <p:nvPr/>
          </p:nvSpPr>
          <p:spPr bwMode="auto">
            <a:xfrm rot="5400000">
              <a:off x="18767" y="163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79" name="Oval 91"/>
            <p:cNvSpPr>
              <a:spLocks noChangeArrowheads="1"/>
            </p:cNvSpPr>
            <p:nvPr/>
          </p:nvSpPr>
          <p:spPr bwMode="auto">
            <a:xfrm rot="5400000">
              <a:off x="145767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0" name="Oval 92"/>
            <p:cNvSpPr>
              <a:spLocks noChangeArrowheads="1"/>
            </p:cNvSpPr>
            <p:nvPr/>
          </p:nvSpPr>
          <p:spPr bwMode="auto">
            <a:xfrm rot="5400000">
              <a:off x="274355" y="17984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1" name="Oval 98"/>
            <p:cNvSpPr>
              <a:spLocks noChangeArrowheads="1"/>
            </p:cNvSpPr>
            <p:nvPr/>
          </p:nvSpPr>
          <p:spPr bwMode="auto">
            <a:xfrm rot="5400000">
              <a:off x="17973" y="1743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2" name="Oval 99"/>
            <p:cNvSpPr>
              <a:spLocks noChangeArrowheads="1"/>
            </p:cNvSpPr>
            <p:nvPr/>
          </p:nvSpPr>
          <p:spPr bwMode="auto">
            <a:xfrm rot="5400000">
              <a:off x="144973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3" name="Oval 100"/>
            <p:cNvSpPr>
              <a:spLocks noChangeArrowheads="1"/>
            </p:cNvSpPr>
            <p:nvPr/>
          </p:nvSpPr>
          <p:spPr bwMode="auto">
            <a:xfrm rot="5400000">
              <a:off x="273561" y="1759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4" name="Oval 106"/>
            <p:cNvSpPr>
              <a:spLocks noChangeArrowheads="1"/>
            </p:cNvSpPr>
            <p:nvPr/>
          </p:nvSpPr>
          <p:spPr bwMode="auto">
            <a:xfrm rot="5400000">
              <a:off x="17973" y="3331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5" name="Oval 107"/>
            <p:cNvSpPr>
              <a:spLocks noChangeArrowheads="1"/>
            </p:cNvSpPr>
            <p:nvPr/>
          </p:nvSpPr>
          <p:spPr bwMode="auto">
            <a:xfrm rot="5400000">
              <a:off x="144973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6" name="Oval 108"/>
            <p:cNvSpPr>
              <a:spLocks noChangeArrowheads="1"/>
            </p:cNvSpPr>
            <p:nvPr/>
          </p:nvSpPr>
          <p:spPr bwMode="auto">
            <a:xfrm rot="5400000">
              <a:off x="273561" y="3346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7" name="Oval 114"/>
            <p:cNvSpPr>
              <a:spLocks noChangeArrowheads="1"/>
            </p:cNvSpPr>
            <p:nvPr/>
          </p:nvSpPr>
          <p:spPr bwMode="auto">
            <a:xfrm rot="5400000">
              <a:off x="17973" y="4918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8" name="Oval 115"/>
            <p:cNvSpPr>
              <a:spLocks noChangeArrowheads="1"/>
            </p:cNvSpPr>
            <p:nvPr/>
          </p:nvSpPr>
          <p:spPr bwMode="auto">
            <a:xfrm rot="5400000">
              <a:off x="144973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89" name="Oval 116"/>
            <p:cNvSpPr>
              <a:spLocks noChangeArrowheads="1"/>
            </p:cNvSpPr>
            <p:nvPr/>
          </p:nvSpPr>
          <p:spPr bwMode="auto">
            <a:xfrm rot="5400000">
              <a:off x="273561" y="4934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0" name="Oval 122"/>
            <p:cNvSpPr>
              <a:spLocks noChangeArrowheads="1"/>
            </p:cNvSpPr>
            <p:nvPr/>
          </p:nvSpPr>
          <p:spPr bwMode="auto">
            <a:xfrm rot="5400000">
              <a:off x="16386" y="647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1" name="Oval 123"/>
            <p:cNvSpPr>
              <a:spLocks noChangeArrowheads="1"/>
            </p:cNvSpPr>
            <p:nvPr/>
          </p:nvSpPr>
          <p:spPr bwMode="auto">
            <a:xfrm rot="5400000">
              <a:off x="143386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2" name="Oval 124"/>
            <p:cNvSpPr>
              <a:spLocks noChangeArrowheads="1"/>
            </p:cNvSpPr>
            <p:nvPr/>
          </p:nvSpPr>
          <p:spPr bwMode="auto">
            <a:xfrm rot="5400000">
              <a:off x="271973" y="649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3" name="Oval 130"/>
            <p:cNvSpPr>
              <a:spLocks noChangeArrowheads="1"/>
            </p:cNvSpPr>
            <p:nvPr/>
          </p:nvSpPr>
          <p:spPr bwMode="auto">
            <a:xfrm rot="5400000">
              <a:off x="16386" y="8061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4" name="Oval 131"/>
            <p:cNvSpPr>
              <a:spLocks noChangeArrowheads="1"/>
            </p:cNvSpPr>
            <p:nvPr/>
          </p:nvSpPr>
          <p:spPr bwMode="auto">
            <a:xfrm rot="5400000">
              <a:off x="143386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5" name="Oval 132"/>
            <p:cNvSpPr>
              <a:spLocks noChangeArrowheads="1"/>
            </p:cNvSpPr>
            <p:nvPr/>
          </p:nvSpPr>
          <p:spPr bwMode="auto">
            <a:xfrm rot="5400000">
              <a:off x="271973" y="8077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6" name="Oval 138"/>
            <p:cNvSpPr>
              <a:spLocks noChangeArrowheads="1"/>
            </p:cNvSpPr>
            <p:nvPr/>
          </p:nvSpPr>
          <p:spPr bwMode="auto">
            <a:xfrm rot="5400000">
              <a:off x="16386" y="9649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7" name="Oval 139"/>
            <p:cNvSpPr>
              <a:spLocks noChangeArrowheads="1"/>
            </p:cNvSpPr>
            <p:nvPr/>
          </p:nvSpPr>
          <p:spPr bwMode="auto">
            <a:xfrm rot="5400000">
              <a:off x="143386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8" name="Oval 140"/>
            <p:cNvSpPr>
              <a:spLocks noChangeArrowheads="1"/>
            </p:cNvSpPr>
            <p:nvPr/>
          </p:nvSpPr>
          <p:spPr bwMode="auto">
            <a:xfrm rot="5400000">
              <a:off x="271973" y="9665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99" name="Oval 146"/>
            <p:cNvSpPr>
              <a:spLocks noChangeArrowheads="1"/>
            </p:cNvSpPr>
            <p:nvPr/>
          </p:nvSpPr>
          <p:spPr bwMode="auto">
            <a:xfrm rot="5400000">
              <a:off x="16386" y="112367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0" name="Oval 147"/>
            <p:cNvSpPr>
              <a:spLocks noChangeArrowheads="1"/>
            </p:cNvSpPr>
            <p:nvPr/>
          </p:nvSpPr>
          <p:spPr bwMode="auto">
            <a:xfrm rot="5400000">
              <a:off x="143386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1" name="Oval 148"/>
            <p:cNvSpPr>
              <a:spLocks noChangeArrowheads="1"/>
            </p:cNvSpPr>
            <p:nvPr/>
          </p:nvSpPr>
          <p:spPr bwMode="auto">
            <a:xfrm rot="5400000">
              <a:off x="271973" y="112526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2" name="Oval 154"/>
            <p:cNvSpPr>
              <a:spLocks noChangeArrowheads="1"/>
            </p:cNvSpPr>
            <p:nvPr/>
          </p:nvSpPr>
          <p:spPr bwMode="auto">
            <a:xfrm rot="5400000">
              <a:off x="16386" y="1282428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3" name="Oval 155"/>
            <p:cNvSpPr>
              <a:spLocks noChangeArrowheads="1"/>
            </p:cNvSpPr>
            <p:nvPr/>
          </p:nvSpPr>
          <p:spPr bwMode="auto">
            <a:xfrm rot="5400000">
              <a:off x="143386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4" name="Oval 156"/>
            <p:cNvSpPr>
              <a:spLocks noChangeArrowheads="1"/>
            </p:cNvSpPr>
            <p:nvPr/>
          </p:nvSpPr>
          <p:spPr bwMode="auto">
            <a:xfrm rot="5400000">
              <a:off x="271973" y="1284016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5" name="Oval 162"/>
            <p:cNvSpPr>
              <a:spLocks noChangeArrowheads="1"/>
            </p:cNvSpPr>
            <p:nvPr/>
          </p:nvSpPr>
          <p:spPr bwMode="auto">
            <a:xfrm rot="5400000">
              <a:off x="18767" y="143879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6" name="Oval 163"/>
            <p:cNvSpPr>
              <a:spLocks noChangeArrowheads="1"/>
            </p:cNvSpPr>
            <p:nvPr/>
          </p:nvSpPr>
          <p:spPr bwMode="auto">
            <a:xfrm rot="5400000">
              <a:off x="145767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07" name="Oval 164"/>
            <p:cNvSpPr>
              <a:spLocks noChangeArrowheads="1"/>
            </p:cNvSpPr>
            <p:nvPr/>
          </p:nvSpPr>
          <p:spPr bwMode="auto">
            <a:xfrm rot="5400000">
              <a:off x="274355" y="144038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  <p:grpSp>
        <p:nvGrpSpPr>
          <p:cNvPr id="108" name="Gruppo 107"/>
          <p:cNvGrpSpPr/>
          <p:nvPr userDrawn="1"/>
        </p:nvGrpSpPr>
        <p:grpSpPr>
          <a:xfrm rot="16200000">
            <a:off x="4456797" y="4840015"/>
            <a:ext cx="303214" cy="3022361"/>
            <a:chOff x="16385" y="1599929"/>
            <a:chExt cx="303214" cy="3022361"/>
          </a:xfrm>
        </p:grpSpPr>
        <p:sp>
          <p:nvSpPr>
            <p:cNvPr id="109" name="Oval 74"/>
            <p:cNvSpPr>
              <a:spLocks noChangeArrowheads="1"/>
            </p:cNvSpPr>
            <p:nvPr/>
          </p:nvSpPr>
          <p:spPr bwMode="auto">
            <a:xfrm rot="5400000">
              <a:off x="16386" y="220293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0" name="Oval 75"/>
            <p:cNvSpPr>
              <a:spLocks noChangeArrowheads="1"/>
            </p:cNvSpPr>
            <p:nvPr/>
          </p:nvSpPr>
          <p:spPr bwMode="auto">
            <a:xfrm rot="5400000">
              <a:off x="143386" y="220452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1" name="Oval 76"/>
            <p:cNvSpPr>
              <a:spLocks noChangeArrowheads="1"/>
            </p:cNvSpPr>
            <p:nvPr/>
          </p:nvSpPr>
          <p:spPr bwMode="auto">
            <a:xfrm rot="5400000">
              <a:off x="271973" y="220452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2" name="Oval 82"/>
            <p:cNvSpPr>
              <a:spLocks noChangeArrowheads="1"/>
            </p:cNvSpPr>
            <p:nvPr/>
          </p:nvSpPr>
          <p:spPr bwMode="auto">
            <a:xfrm rot="5400000">
              <a:off x="16386" y="236168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3" name="Oval 83"/>
            <p:cNvSpPr>
              <a:spLocks noChangeArrowheads="1"/>
            </p:cNvSpPr>
            <p:nvPr/>
          </p:nvSpPr>
          <p:spPr bwMode="auto">
            <a:xfrm rot="5400000">
              <a:off x="143386" y="236327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4" name="Oval 84"/>
            <p:cNvSpPr>
              <a:spLocks noChangeArrowheads="1"/>
            </p:cNvSpPr>
            <p:nvPr/>
          </p:nvSpPr>
          <p:spPr bwMode="auto">
            <a:xfrm rot="5400000">
              <a:off x="271973" y="236327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5" name="Oval 90"/>
            <p:cNvSpPr>
              <a:spLocks noChangeArrowheads="1"/>
            </p:cNvSpPr>
            <p:nvPr/>
          </p:nvSpPr>
          <p:spPr bwMode="auto">
            <a:xfrm rot="5400000">
              <a:off x="18767" y="251805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6" name="Oval 91"/>
            <p:cNvSpPr>
              <a:spLocks noChangeArrowheads="1"/>
            </p:cNvSpPr>
            <p:nvPr/>
          </p:nvSpPr>
          <p:spPr bwMode="auto">
            <a:xfrm rot="5400000">
              <a:off x="145767" y="251964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7" name="Oval 92"/>
            <p:cNvSpPr>
              <a:spLocks noChangeArrowheads="1"/>
            </p:cNvSpPr>
            <p:nvPr/>
          </p:nvSpPr>
          <p:spPr bwMode="auto">
            <a:xfrm rot="5400000">
              <a:off x="274355" y="251964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8" name="Oval 98"/>
            <p:cNvSpPr>
              <a:spLocks noChangeArrowheads="1"/>
            </p:cNvSpPr>
            <p:nvPr/>
          </p:nvSpPr>
          <p:spPr bwMode="auto">
            <a:xfrm rot="5400000">
              <a:off x="17973" y="267601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19" name="Oval 99"/>
            <p:cNvSpPr>
              <a:spLocks noChangeArrowheads="1"/>
            </p:cNvSpPr>
            <p:nvPr/>
          </p:nvSpPr>
          <p:spPr bwMode="auto">
            <a:xfrm rot="5400000">
              <a:off x="144973" y="267760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0" name="Oval 100"/>
            <p:cNvSpPr>
              <a:spLocks noChangeArrowheads="1"/>
            </p:cNvSpPr>
            <p:nvPr/>
          </p:nvSpPr>
          <p:spPr bwMode="auto">
            <a:xfrm rot="5400000">
              <a:off x="273561" y="267760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1" name="Oval 106"/>
            <p:cNvSpPr>
              <a:spLocks noChangeArrowheads="1"/>
            </p:cNvSpPr>
            <p:nvPr/>
          </p:nvSpPr>
          <p:spPr bwMode="auto">
            <a:xfrm rot="5400000">
              <a:off x="17973" y="283476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2" name="Oval 107"/>
            <p:cNvSpPr>
              <a:spLocks noChangeArrowheads="1"/>
            </p:cNvSpPr>
            <p:nvPr/>
          </p:nvSpPr>
          <p:spPr bwMode="auto">
            <a:xfrm rot="5400000">
              <a:off x="144973" y="283635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3" name="Oval 108"/>
            <p:cNvSpPr>
              <a:spLocks noChangeArrowheads="1"/>
            </p:cNvSpPr>
            <p:nvPr/>
          </p:nvSpPr>
          <p:spPr bwMode="auto">
            <a:xfrm rot="5400000">
              <a:off x="273561" y="283635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4" name="Oval 114"/>
            <p:cNvSpPr>
              <a:spLocks noChangeArrowheads="1"/>
            </p:cNvSpPr>
            <p:nvPr/>
          </p:nvSpPr>
          <p:spPr bwMode="auto">
            <a:xfrm rot="5400000">
              <a:off x="17973" y="299351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5" name="Oval 115"/>
            <p:cNvSpPr>
              <a:spLocks noChangeArrowheads="1"/>
            </p:cNvSpPr>
            <p:nvPr/>
          </p:nvSpPr>
          <p:spPr bwMode="auto">
            <a:xfrm rot="5400000">
              <a:off x="144973" y="299510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6" name="Oval 116"/>
            <p:cNvSpPr>
              <a:spLocks noChangeArrowheads="1"/>
            </p:cNvSpPr>
            <p:nvPr/>
          </p:nvSpPr>
          <p:spPr bwMode="auto">
            <a:xfrm rot="5400000">
              <a:off x="273561" y="299510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7" name="Oval 122"/>
            <p:cNvSpPr>
              <a:spLocks noChangeArrowheads="1"/>
            </p:cNvSpPr>
            <p:nvPr/>
          </p:nvSpPr>
          <p:spPr bwMode="auto">
            <a:xfrm rot="5400000">
              <a:off x="16386" y="314908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8" name="Oval 123"/>
            <p:cNvSpPr>
              <a:spLocks noChangeArrowheads="1"/>
            </p:cNvSpPr>
            <p:nvPr/>
          </p:nvSpPr>
          <p:spPr bwMode="auto">
            <a:xfrm rot="5400000">
              <a:off x="143386" y="315067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29" name="Oval 124"/>
            <p:cNvSpPr>
              <a:spLocks noChangeArrowheads="1"/>
            </p:cNvSpPr>
            <p:nvPr/>
          </p:nvSpPr>
          <p:spPr bwMode="auto">
            <a:xfrm rot="5400000">
              <a:off x="271973" y="315067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0" name="Oval 130"/>
            <p:cNvSpPr>
              <a:spLocks noChangeArrowheads="1"/>
            </p:cNvSpPr>
            <p:nvPr/>
          </p:nvSpPr>
          <p:spPr bwMode="auto">
            <a:xfrm rot="5400000">
              <a:off x="16386" y="330783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1" name="Oval 131"/>
            <p:cNvSpPr>
              <a:spLocks noChangeArrowheads="1"/>
            </p:cNvSpPr>
            <p:nvPr/>
          </p:nvSpPr>
          <p:spPr bwMode="auto">
            <a:xfrm rot="5400000">
              <a:off x="143386" y="330942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2" name="Oval 132"/>
            <p:cNvSpPr>
              <a:spLocks noChangeArrowheads="1"/>
            </p:cNvSpPr>
            <p:nvPr/>
          </p:nvSpPr>
          <p:spPr bwMode="auto">
            <a:xfrm rot="5400000">
              <a:off x="271973" y="330942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3" name="Oval 138"/>
            <p:cNvSpPr>
              <a:spLocks noChangeArrowheads="1"/>
            </p:cNvSpPr>
            <p:nvPr/>
          </p:nvSpPr>
          <p:spPr bwMode="auto">
            <a:xfrm rot="5400000">
              <a:off x="16386" y="346658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4" name="Oval 139"/>
            <p:cNvSpPr>
              <a:spLocks noChangeArrowheads="1"/>
            </p:cNvSpPr>
            <p:nvPr/>
          </p:nvSpPr>
          <p:spPr bwMode="auto">
            <a:xfrm rot="5400000">
              <a:off x="143386" y="346817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5" name="Oval 140"/>
            <p:cNvSpPr>
              <a:spLocks noChangeArrowheads="1"/>
            </p:cNvSpPr>
            <p:nvPr/>
          </p:nvSpPr>
          <p:spPr bwMode="auto">
            <a:xfrm rot="5400000">
              <a:off x="271973" y="346817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6" name="Oval 146"/>
            <p:cNvSpPr>
              <a:spLocks noChangeArrowheads="1"/>
            </p:cNvSpPr>
            <p:nvPr/>
          </p:nvSpPr>
          <p:spPr bwMode="auto">
            <a:xfrm rot="5400000">
              <a:off x="16386" y="362533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7" name="Oval 147"/>
            <p:cNvSpPr>
              <a:spLocks noChangeArrowheads="1"/>
            </p:cNvSpPr>
            <p:nvPr/>
          </p:nvSpPr>
          <p:spPr bwMode="auto">
            <a:xfrm rot="5400000">
              <a:off x="143386" y="362692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8" name="Oval 148"/>
            <p:cNvSpPr>
              <a:spLocks noChangeArrowheads="1"/>
            </p:cNvSpPr>
            <p:nvPr/>
          </p:nvSpPr>
          <p:spPr bwMode="auto">
            <a:xfrm rot="5400000">
              <a:off x="271973" y="362692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39" name="Oval 154"/>
            <p:cNvSpPr>
              <a:spLocks noChangeArrowheads="1"/>
            </p:cNvSpPr>
            <p:nvPr/>
          </p:nvSpPr>
          <p:spPr bwMode="auto">
            <a:xfrm rot="5400000">
              <a:off x="16386" y="3784089"/>
              <a:ext cx="49213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0" name="Oval 155"/>
            <p:cNvSpPr>
              <a:spLocks noChangeArrowheads="1"/>
            </p:cNvSpPr>
            <p:nvPr/>
          </p:nvSpPr>
          <p:spPr bwMode="auto">
            <a:xfrm rot="5400000">
              <a:off x="143386" y="378567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1" name="Oval 156"/>
            <p:cNvSpPr>
              <a:spLocks noChangeArrowheads="1"/>
            </p:cNvSpPr>
            <p:nvPr/>
          </p:nvSpPr>
          <p:spPr bwMode="auto">
            <a:xfrm rot="5400000">
              <a:off x="271973" y="3785677"/>
              <a:ext cx="49213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2" name="Oval 162"/>
            <p:cNvSpPr>
              <a:spLocks noChangeArrowheads="1"/>
            </p:cNvSpPr>
            <p:nvPr/>
          </p:nvSpPr>
          <p:spPr bwMode="auto">
            <a:xfrm rot="5400000">
              <a:off x="18767" y="394045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3" name="Oval 163"/>
            <p:cNvSpPr>
              <a:spLocks noChangeArrowheads="1"/>
            </p:cNvSpPr>
            <p:nvPr/>
          </p:nvSpPr>
          <p:spPr bwMode="auto">
            <a:xfrm rot="5400000">
              <a:off x="145767" y="3942046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4" name="Oval 164"/>
            <p:cNvSpPr>
              <a:spLocks noChangeArrowheads="1"/>
            </p:cNvSpPr>
            <p:nvPr/>
          </p:nvSpPr>
          <p:spPr bwMode="auto">
            <a:xfrm rot="5400000">
              <a:off x="274355" y="3942046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5" name="Oval 170"/>
            <p:cNvSpPr>
              <a:spLocks noChangeArrowheads="1"/>
            </p:cNvSpPr>
            <p:nvPr/>
          </p:nvSpPr>
          <p:spPr bwMode="auto">
            <a:xfrm rot="5400000">
              <a:off x="18767" y="4099208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6" name="Oval 171"/>
            <p:cNvSpPr>
              <a:spLocks noChangeArrowheads="1"/>
            </p:cNvSpPr>
            <p:nvPr/>
          </p:nvSpPr>
          <p:spPr bwMode="auto">
            <a:xfrm rot="5400000">
              <a:off x="145767" y="4100796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7" name="Oval 172"/>
            <p:cNvSpPr>
              <a:spLocks noChangeArrowheads="1"/>
            </p:cNvSpPr>
            <p:nvPr/>
          </p:nvSpPr>
          <p:spPr bwMode="auto">
            <a:xfrm rot="5400000">
              <a:off x="274355" y="4100796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8" name="Oval 178"/>
            <p:cNvSpPr>
              <a:spLocks noChangeArrowheads="1"/>
            </p:cNvSpPr>
            <p:nvPr/>
          </p:nvSpPr>
          <p:spPr bwMode="auto">
            <a:xfrm rot="5400000">
              <a:off x="17973" y="425716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49" name="Oval 179"/>
            <p:cNvSpPr>
              <a:spLocks noChangeArrowheads="1"/>
            </p:cNvSpPr>
            <p:nvPr/>
          </p:nvSpPr>
          <p:spPr bwMode="auto">
            <a:xfrm rot="5400000">
              <a:off x="144973" y="425875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0" name="Oval 180"/>
            <p:cNvSpPr>
              <a:spLocks noChangeArrowheads="1"/>
            </p:cNvSpPr>
            <p:nvPr/>
          </p:nvSpPr>
          <p:spPr bwMode="auto">
            <a:xfrm rot="5400000">
              <a:off x="273561" y="425875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1" name="Oval 186"/>
            <p:cNvSpPr>
              <a:spLocks noChangeArrowheads="1"/>
            </p:cNvSpPr>
            <p:nvPr/>
          </p:nvSpPr>
          <p:spPr bwMode="auto">
            <a:xfrm rot="5400000">
              <a:off x="17973" y="441591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2" name="Oval 187"/>
            <p:cNvSpPr>
              <a:spLocks noChangeArrowheads="1"/>
            </p:cNvSpPr>
            <p:nvPr/>
          </p:nvSpPr>
          <p:spPr bwMode="auto">
            <a:xfrm rot="5400000">
              <a:off x="144973" y="441750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3" name="Oval 188"/>
            <p:cNvSpPr>
              <a:spLocks noChangeArrowheads="1"/>
            </p:cNvSpPr>
            <p:nvPr/>
          </p:nvSpPr>
          <p:spPr bwMode="auto">
            <a:xfrm rot="5400000">
              <a:off x="273561" y="441750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4" name="Oval 291"/>
            <p:cNvSpPr>
              <a:spLocks noChangeArrowheads="1"/>
            </p:cNvSpPr>
            <p:nvPr/>
          </p:nvSpPr>
          <p:spPr bwMode="auto">
            <a:xfrm rot="5400000">
              <a:off x="17973" y="4574664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5" name="Oval 292"/>
            <p:cNvSpPr>
              <a:spLocks noChangeArrowheads="1"/>
            </p:cNvSpPr>
            <p:nvPr/>
          </p:nvSpPr>
          <p:spPr bwMode="auto">
            <a:xfrm rot="5400000">
              <a:off x="144973" y="457625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6" name="Oval 293"/>
            <p:cNvSpPr>
              <a:spLocks noChangeArrowheads="1"/>
            </p:cNvSpPr>
            <p:nvPr/>
          </p:nvSpPr>
          <p:spPr bwMode="auto">
            <a:xfrm rot="5400000">
              <a:off x="273561" y="4576252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7" name="Oval 170"/>
            <p:cNvSpPr>
              <a:spLocks noChangeArrowheads="1"/>
            </p:cNvSpPr>
            <p:nvPr/>
          </p:nvSpPr>
          <p:spPr bwMode="auto">
            <a:xfrm rot="5400000">
              <a:off x="18767" y="1597547"/>
              <a:ext cx="44450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8" name="Oval 171"/>
            <p:cNvSpPr>
              <a:spLocks noChangeArrowheads="1"/>
            </p:cNvSpPr>
            <p:nvPr/>
          </p:nvSpPr>
          <p:spPr bwMode="auto">
            <a:xfrm rot="5400000">
              <a:off x="145767" y="159913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59" name="Oval 172"/>
            <p:cNvSpPr>
              <a:spLocks noChangeArrowheads="1"/>
            </p:cNvSpPr>
            <p:nvPr/>
          </p:nvSpPr>
          <p:spPr bwMode="auto">
            <a:xfrm rot="5400000">
              <a:off x="274355" y="1599135"/>
              <a:ext cx="44450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0" name="Oval 178"/>
            <p:cNvSpPr>
              <a:spLocks noChangeArrowheads="1"/>
            </p:cNvSpPr>
            <p:nvPr/>
          </p:nvSpPr>
          <p:spPr bwMode="auto">
            <a:xfrm rot="5400000">
              <a:off x="17973" y="17555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1" name="Oval 179"/>
            <p:cNvSpPr>
              <a:spLocks noChangeArrowheads="1"/>
            </p:cNvSpPr>
            <p:nvPr/>
          </p:nvSpPr>
          <p:spPr bwMode="auto">
            <a:xfrm rot="5400000">
              <a:off x="144973" y="17570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2" name="Oval 180"/>
            <p:cNvSpPr>
              <a:spLocks noChangeArrowheads="1"/>
            </p:cNvSpPr>
            <p:nvPr/>
          </p:nvSpPr>
          <p:spPr bwMode="auto">
            <a:xfrm rot="5400000">
              <a:off x="273561" y="17570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3" name="Oval 186"/>
            <p:cNvSpPr>
              <a:spLocks noChangeArrowheads="1"/>
            </p:cNvSpPr>
            <p:nvPr/>
          </p:nvSpPr>
          <p:spPr bwMode="auto">
            <a:xfrm rot="5400000">
              <a:off x="17973" y="191425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4" name="Oval 187"/>
            <p:cNvSpPr>
              <a:spLocks noChangeArrowheads="1"/>
            </p:cNvSpPr>
            <p:nvPr/>
          </p:nvSpPr>
          <p:spPr bwMode="auto">
            <a:xfrm rot="5400000">
              <a:off x="144973" y="19158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5" name="Oval 188"/>
            <p:cNvSpPr>
              <a:spLocks noChangeArrowheads="1"/>
            </p:cNvSpPr>
            <p:nvPr/>
          </p:nvSpPr>
          <p:spPr bwMode="auto">
            <a:xfrm rot="5400000">
              <a:off x="273561" y="191584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6" name="Oval 291"/>
            <p:cNvSpPr>
              <a:spLocks noChangeArrowheads="1"/>
            </p:cNvSpPr>
            <p:nvPr/>
          </p:nvSpPr>
          <p:spPr bwMode="auto">
            <a:xfrm rot="5400000">
              <a:off x="17973" y="2073003"/>
              <a:ext cx="46038" cy="49213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7" name="Oval 292"/>
            <p:cNvSpPr>
              <a:spLocks noChangeArrowheads="1"/>
            </p:cNvSpPr>
            <p:nvPr/>
          </p:nvSpPr>
          <p:spPr bwMode="auto">
            <a:xfrm rot="5400000">
              <a:off x="144973" y="20745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  <p:sp>
          <p:nvSpPr>
            <p:cNvPr id="168" name="Oval 293"/>
            <p:cNvSpPr>
              <a:spLocks noChangeArrowheads="1"/>
            </p:cNvSpPr>
            <p:nvPr/>
          </p:nvSpPr>
          <p:spPr bwMode="auto">
            <a:xfrm rot="5400000">
              <a:off x="273561" y="2074591"/>
              <a:ext cx="46038" cy="46038"/>
            </a:xfrm>
            <a:prstGeom prst="ellipse">
              <a:avLst/>
            </a:prstGeom>
            <a:noFill/>
            <a:ln w="11113" cap="flat">
              <a:solidFill>
                <a:schemeClr val="tx2">
                  <a:lumMod val="20000"/>
                  <a:lumOff val="8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67218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780" r:id="rId2"/>
    <p:sldLayoutId id="2147483782" r:id="rId3"/>
  </p:sldLayoutIdLst>
  <p:hf sldNum="0" hdr="0" ftr="0"/>
  <p:txStyles>
    <p:titleStyle>
      <a:lvl1pPr algn="l" defTabSz="914262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5" indent="-228565" algn="l" defTabSz="91426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7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28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59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7090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221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352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483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614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31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262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4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524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656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7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918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049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 userDrawn="1"/>
        </p:nvPicPr>
        <p:blipFill>
          <a:blip r:embed="rId3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32117" y="6220220"/>
            <a:ext cx="215465" cy="56552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B4953A31-EE88-C44B-9369-49113C769C3F}"/>
              </a:ext>
            </a:extLst>
          </p:cNvPr>
          <p:cNvSpPr txBox="1"/>
          <p:nvPr userDrawn="1"/>
        </p:nvSpPr>
        <p:spPr>
          <a:xfrm>
            <a:off x="295247" y="6617613"/>
            <a:ext cx="287833" cy="127053"/>
          </a:xfrm>
          <a:prstGeom prst="rect">
            <a:avLst/>
          </a:prstGeom>
          <a:noFill/>
        </p:spPr>
        <p:txBody>
          <a:bodyPr lIns="0" tIns="0" rIns="0" bIns="0"/>
          <a:lstStyle/>
          <a:p>
            <a:pPr algn="ctr" defTabSz="609508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fld id="{4F6B84A1-441B-B74A-8794-0FCED05C7C04}" type="slidenum">
              <a:rPr lang="it-IT" sz="900" b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 algn="ctr" defTabSz="609508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it-IT" sz="9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47C9C5D-C966-6348-B6F7-A5CBD05AE9D7}"/>
              </a:ext>
            </a:extLst>
          </p:cNvPr>
          <p:cNvSpPr txBox="1"/>
          <p:nvPr userDrawn="1"/>
        </p:nvSpPr>
        <p:spPr>
          <a:xfrm>
            <a:off x="677593" y="6477006"/>
            <a:ext cx="4187687" cy="1399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it-IT" sz="909" cap="all" baseline="0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TorinO</a:t>
            </a:r>
            <a:endParaRPr lang="it-IT" sz="909" cap="all" baseline="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Immagine 5"/>
          <p:cNvPicPr>
            <a:picLocks noChangeAspect="1"/>
          </p:cNvPicPr>
          <p:nvPr userDrawn="1"/>
        </p:nvPicPr>
        <p:blipFill>
          <a:blip r:embed="rId3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87322" y="6477418"/>
            <a:ext cx="682550" cy="307181"/>
          </a:xfrm>
          <a:prstGeom prst="rect">
            <a:avLst/>
          </a:prstGeom>
        </p:spPr>
      </p:pic>
      <p:grpSp>
        <p:nvGrpSpPr>
          <p:cNvPr id="9" name="Gruppo 8"/>
          <p:cNvGrpSpPr/>
          <p:nvPr userDrawn="1"/>
        </p:nvGrpSpPr>
        <p:grpSpPr>
          <a:xfrm>
            <a:off x="10664385" y="6513560"/>
            <a:ext cx="1227017" cy="221830"/>
            <a:chOff x="17925700" y="10575241"/>
            <a:chExt cx="2023460" cy="365867"/>
          </a:xfrm>
        </p:grpSpPr>
        <p:sp>
          <p:nvSpPr>
            <p:cNvPr id="7" name="CasellaDiTesto 6"/>
            <p:cNvSpPr txBox="1"/>
            <p:nvPr userDrawn="1"/>
          </p:nvSpPr>
          <p:spPr>
            <a:xfrm>
              <a:off x="17925700" y="10575241"/>
              <a:ext cx="2023460" cy="19998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t-IT" sz="788" b="1" dirty="0">
                  <a:solidFill>
                    <a:schemeClr val="accent1"/>
                  </a:solidFill>
                  <a:latin typeface="Gotham" panose="02000504050000020004" pitchFamily="2" charset="0"/>
                </a:rPr>
                <a:t>linksfoundation.com</a:t>
              </a:r>
            </a:p>
          </p:txBody>
        </p:sp>
        <p:sp>
          <p:nvSpPr>
            <p:cNvPr id="8" name="CasellaDiTesto 7"/>
            <p:cNvSpPr txBox="1"/>
            <p:nvPr userDrawn="1"/>
          </p:nvSpPr>
          <p:spPr>
            <a:xfrm>
              <a:off x="17925700" y="10787341"/>
              <a:ext cx="2023460" cy="15376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t-IT" sz="606" b="0" dirty="0">
                  <a:solidFill>
                    <a:schemeClr val="tx2"/>
                  </a:solidFill>
                  <a:latin typeface="Gotham XLight" pitchFamily="50" charset="0"/>
                </a:rPr>
                <a:t>COPYRIGHT</a:t>
              </a:r>
              <a:r>
                <a:rPr lang="it-IT" sz="606" b="0" baseline="0" dirty="0">
                  <a:solidFill>
                    <a:schemeClr val="tx2"/>
                  </a:solidFill>
                  <a:latin typeface="Gotham XLight" pitchFamily="50" charset="0"/>
                </a:rPr>
                <a:t> ©2021 LINKS</a:t>
              </a:r>
              <a:endParaRPr lang="it-IT" sz="606" b="0" dirty="0">
                <a:solidFill>
                  <a:schemeClr val="tx2"/>
                </a:solidFill>
                <a:latin typeface="Gotham XLight" pitchFamily="50" charset="0"/>
              </a:endParaRPr>
            </a:p>
          </p:txBody>
        </p:sp>
      </p:grpSp>
      <p:sp>
        <p:nvSpPr>
          <p:cNvPr id="11" name="Segnaposto data 3"/>
          <p:cNvSpPr>
            <a:spLocks noGrp="1"/>
          </p:cNvSpPr>
          <p:nvPr>
            <p:ph type="dt" sz="half" idx="2"/>
          </p:nvPr>
        </p:nvSpPr>
        <p:spPr>
          <a:xfrm>
            <a:off x="677593" y="6662346"/>
            <a:ext cx="2743200" cy="172637"/>
          </a:xfrm>
          <a:prstGeom prst="rect">
            <a:avLst/>
          </a:prstGeom>
        </p:spPr>
        <p:txBody>
          <a:bodyPr lIns="0" tIns="0" rIns="0" bIns="0"/>
          <a:lstStyle>
            <a:lvl1pPr>
              <a:defRPr lang="it-IT" sz="909" kern="1200" cap="all" baseline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20774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72" r:id="rId2"/>
    <p:sldLayoutId id="2147483765" r:id="rId3"/>
    <p:sldLayoutId id="2147483773" r:id="rId4"/>
    <p:sldLayoutId id="2147483755" r:id="rId5"/>
    <p:sldLayoutId id="2147483768" r:id="rId6"/>
    <p:sldLayoutId id="2147483774" r:id="rId7"/>
    <p:sldLayoutId id="2147483775" r:id="rId8"/>
    <p:sldLayoutId id="2147483769" r:id="rId9"/>
    <p:sldLayoutId id="2147483766" r:id="rId10"/>
    <p:sldLayoutId id="2147483770" r:id="rId11"/>
    <p:sldLayoutId id="2147483771" r:id="rId12"/>
    <p:sldLayoutId id="2147483749" r:id="rId13"/>
    <p:sldLayoutId id="2147483753" r:id="rId14"/>
    <p:sldLayoutId id="2147483750" r:id="rId15"/>
    <p:sldLayoutId id="2147483767" r:id="rId16"/>
    <p:sldLayoutId id="2147483751" r:id="rId17"/>
    <p:sldLayoutId id="2147483764" r:id="rId18"/>
    <p:sldLayoutId id="2147483756" r:id="rId19"/>
    <p:sldLayoutId id="2147483758" r:id="rId20"/>
    <p:sldLayoutId id="2147483762" r:id="rId21"/>
    <p:sldLayoutId id="2147483759" r:id="rId22"/>
    <p:sldLayoutId id="2147483763" r:id="rId23"/>
    <p:sldLayoutId id="2147483754" r:id="rId24"/>
    <p:sldLayoutId id="2147483760" r:id="rId25"/>
    <p:sldLayoutId id="2147483761" r:id="rId26"/>
    <p:sldLayoutId id="2147483776" r:id="rId27"/>
    <p:sldLayoutId id="2147483777" r:id="rId28"/>
    <p:sldLayoutId id="2147483757" r:id="rId29"/>
  </p:sldLayoutIdLst>
  <p:hf sldNum="0" hdr="0" ftr="0"/>
  <p:txStyles>
    <p:titleStyle>
      <a:lvl1pPr algn="l" defTabSz="914262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5" indent="-228565" algn="l" defTabSz="91426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7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28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59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7090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221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352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483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614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31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262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4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524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656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7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918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049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55" userDrawn="1">
          <p15:clr>
            <a:srgbClr val="F26B43"/>
          </p15:clr>
        </p15:guide>
        <p15:guide id="2" pos="347" userDrawn="1">
          <p15:clr>
            <a:srgbClr val="F26B43"/>
          </p15:clr>
        </p15:guide>
        <p15:guide id="3" pos="7333" userDrawn="1">
          <p15:clr>
            <a:srgbClr val="F26B43"/>
          </p15:clr>
        </p15:guide>
        <p15:guide id="4" orient="horz" pos="4071" userDrawn="1">
          <p15:clr>
            <a:srgbClr val="F26B43"/>
          </p15:clr>
        </p15:guide>
        <p15:guide id="5" orient="horz" pos="4269" userDrawn="1">
          <p15:clr>
            <a:srgbClr val="F26B43"/>
          </p15:clr>
        </p15:guide>
        <p15:guide id="6" orient="horz" pos="981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3929" userDrawn="1">
          <p15:clr>
            <a:srgbClr val="F26B43"/>
          </p15:clr>
        </p15:guide>
        <p15:guide id="9" orient="horz" pos="77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98" b="298"/>
          <a:stretch/>
        </p:blipFill>
        <p:spPr>
          <a:xfrm>
            <a:off x="0" y="5136"/>
            <a:ext cx="12201146" cy="6852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247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04" r:id="rId2"/>
  </p:sldLayoutIdLst>
  <p:hf sldNum="0" hdr="0" ftr="0"/>
  <p:txStyles>
    <p:titleStyle>
      <a:lvl1pPr algn="l" defTabSz="914262" rtl="0" eaLnBrk="1" latinLnBrk="0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5" indent="-228565" algn="l" defTabSz="914262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697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28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59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7090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4221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1352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8483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614" indent="-228565" algn="l" defTabSz="914262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31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262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4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524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656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7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918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7049" algn="l" defTabSz="914262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lake.gaia-project.cloud/api/action/package_search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lake.gaia-project.cloud/api/action/package_patch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lake.gaia-project.cloud/api/action/resource_patch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lake.gaia-project.cloud/api/action/package_show" TargetMode="Externa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mailto:federico.oldani@linksfoundation.com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ckan.org/en/2.10/api/" TargetMode="Externa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gnaposto testo 1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GeoData</a:t>
            </a:r>
            <a:r>
              <a:rPr lang="it-IT" dirty="0"/>
              <a:t> Lake</a:t>
            </a:r>
          </a:p>
        </p:txBody>
      </p:sp>
      <p:sp>
        <p:nvSpPr>
          <p:cNvPr id="2" name="Segnaposto testo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3"/>
          </p:nvPr>
        </p:nvSpPr>
        <p:spPr>
          <a:xfrm>
            <a:off x="2187723" y="5348258"/>
            <a:ext cx="9083018" cy="221599"/>
          </a:xfrm>
        </p:spPr>
        <p:txBody>
          <a:bodyPr/>
          <a:lstStyle/>
          <a:p>
            <a:r>
              <a:rPr lang="it-IT" dirty="0"/>
              <a:t>Federico Oldani</a:t>
            </a:r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5197486" y="2994025"/>
            <a:ext cx="192088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15" name="Rectangle 6"/>
          <p:cNvSpPr>
            <a:spLocks noChangeArrowheads="1"/>
          </p:cNvSpPr>
          <p:nvPr/>
        </p:nvSpPr>
        <p:spPr bwMode="auto">
          <a:xfrm>
            <a:off x="5194300" y="3494088"/>
            <a:ext cx="192088" cy="45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25" name="Segnaposto testo 3"/>
          <p:cNvSpPr txBox="1">
            <a:spLocks/>
          </p:cNvSpPr>
          <p:nvPr/>
        </p:nvSpPr>
        <p:spPr>
          <a:xfrm>
            <a:off x="379562" y="648766"/>
            <a:ext cx="2181661" cy="1661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609508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1600" kern="1200" cap="all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697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28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959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090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221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352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483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14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1200" b="1">
                <a:solidFill>
                  <a:schemeClr val="accent1"/>
                </a:solidFill>
              </a:rPr>
              <a:t>Linksfoundation.com</a:t>
            </a:r>
            <a:endParaRPr lang="it-IT" sz="1200" b="1" dirty="0">
              <a:solidFill>
                <a:schemeClr val="accent1"/>
              </a:solidFill>
            </a:endParaRPr>
          </a:p>
        </p:txBody>
      </p:sp>
      <p:sp>
        <p:nvSpPr>
          <p:cNvPr id="4" name="AutoShape 3"/>
          <p:cNvSpPr>
            <a:spLocks noChangeAspect="1" noChangeArrowheads="1" noTextEdit="1"/>
          </p:cNvSpPr>
          <p:nvPr/>
        </p:nvSpPr>
        <p:spPr bwMode="auto">
          <a:xfrm>
            <a:off x="5197486" y="2994025"/>
            <a:ext cx="192088" cy="949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5194300" y="3494088"/>
            <a:ext cx="192088" cy="45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0268320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D48229-7051-40E8-A621-7F901D6933D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766219"/>
            <a:ext cx="10515600" cy="1325562"/>
          </a:xfrm>
        </p:spPr>
        <p:txBody>
          <a:bodyPr lIns="91440" tIns="45720" rIns="91440" bIns="45720" anchor="t">
            <a:normAutofit fontScale="90000"/>
          </a:bodyPr>
          <a:lstStyle/>
          <a:p>
            <a:pPr algn="ctr"/>
            <a:r>
              <a:rPr lang="it-IT" b="1" dirty="0"/>
              <a:t>GUIDE</a:t>
            </a:r>
            <a:br>
              <a:rPr lang="it-IT" dirty="0"/>
            </a:br>
            <a:r>
              <a:rPr lang="it-IT" dirty="0"/>
              <a:t>API</a:t>
            </a:r>
            <a:br>
              <a:rPr lang="it-IT" dirty="0"/>
            </a:br>
            <a:r>
              <a:rPr lang="it-IT" sz="2200" dirty="0" err="1"/>
              <a:t>Advice</a:t>
            </a:r>
            <a:r>
              <a:rPr lang="it-IT" sz="2200" dirty="0"/>
              <a:t>: look the code </a:t>
            </a:r>
            <a:r>
              <a:rPr lang="it-IT" sz="2200" dirty="0" err="1"/>
              <a:t>examples</a:t>
            </a:r>
            <a:r>
              <a:rPr lang="it-IT" sz="2200" dirty="0"/>
              <a:t> [</a:t>
            </a:r>
            <a:r>
              <a:rPr lang="it-IT" sz="2200" u="sng" dirty="0" err="1"/>
              <a:t>read</a:t>
            </a:r>
            <a:r>
              <a:rPr lang="it-IT" sz="2200" u="sng" dirty="0"/>
              <a:t> the README file]</a:t>
            </a:r>
            <a:r>
              <a:rPr lang="it-IT" sz="2200" dirty="0"/>
              <a:t> and the Postman collection</a:t>
            </a:r>
            <a:endParaRPr lang="it-IT" sz="2200" dirty="0">
              <a:cs typeface="Calibri Light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032B51E-C9B7-407E-AC71-853F8AECAC14}"/>
              </a:ext>
            </a:extLst>
          </p:cNvPr>
          <p:cNvCxnSpPr>
            <a:cxnSpLocks/>
          </p:cNvCxnSpPr>
          <p:nvPr/>
        </p:nvCxnSpPr>
        <p:spPr>
          <a:xfrm>
            <a:off x="6096000" y="4572003"/>
            <a:ext cx="0" cy="2385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8197617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723F978-3A5F-9467-30E1-3BB30C540C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User authentication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4A7F78-1649-8C93-7A6E-CB1DB1C9DC4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1E7BCB-99DC-939E-EE34-88C293A56F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995144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</a:rPr>
              <a:t>To access via API, </a:t>
            </a:r>
            <a:r>
              <a:rPr lang="it-IT" dirty="0" err="1">
                <a:solidFill>
                  <a:schemeClr val="tx2"/>
                </a:solidFill>
              </a:rPr>
              <a:t>we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will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provide</a:t>
            </a:r>
            <a:r>
              <a:rPr lang="it-IT" dirty="0">
                <a:solidFill>
                  <a:schemeClr val="tx2"/>
                </a:solidFill>
              </a:rPr>
              <a:t> the following information. DO NOT SHARE with </a:t>
            </a:r>
            <a:r>
              <a:rPr lang="it-IT" dirty="0" err="1">
                <a:solidFill>
                  <a:schemeClr val="tx2"/>
                </a:solidFill>
              </a:rPr>
              <a:t>anyone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not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involved</a:t>
            </a:r>
            <a:endParaRPr lang="it-IT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</a:endParaRPr>
          </a:p>
          <a:p>
            <a:endParaRPr lang="it-IT" dirty="0"/>
          </a:p>
        </p:txBody>
      </p:sp>
      <p:graphicFrame>
        <p:nvGraphicFramePr>
          <p:cNvPr id="16" name="Table 10">
            <a:extLst>
              <a:ext uri="{FF2B5EF4-FFF2-40B4-BE49-F238E27FC236}">
                <a16:creationId xmlns:a16="http://schemas.microsoft.com/office/drawing/2014/main" id="{E34797E7-6341-4331-BF7F-3D6209A3FC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7156223"/>
              </p:ext>
            </p:extLst>
          </p:nvPr>
        </p:nvGraphicFramePr>
        <p:xfrm>
          <a:off x="929308" y="2176199"/>
          <a:ext cx="10333384" cy="2595879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3780184">
                  <a:extLst>
                    <a:ext uri="{9D8B030D-6E8A-4147-A177-3AD203B41FA5}">
                      <a16:colId xmlns:a16="http://schemas.microsoft.com/office/drawing/2014/main" val="1788323756"/>
                    </a:ext>
                  </a:extLst>
                </a:gridCol>
                <a:gridCol w="6553200">
                  <a:extLst>
                    <a:ext uri="{9D8B030D-6E8A-4147-A177-3AD203B41FA5}">
                      <a16:colId xmlns:a16="http://schemas.microsoft.com/office/drawing/2014/main" val="22093614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Callback URL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https://datalake.gaia-project.cloud/oauth2/callback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481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Auth URL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https://auth.gaia-project.cloud/oauth2/authorize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328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Access Token URL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https://auth.gaia-project.cloud/oauth2/token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1111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2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Client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You will receive this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51964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Client Secret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2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You will receive this information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389436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API key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2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You will receive this information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3480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Username and password</a:t>
                      </a:r>
                      <a:endParaRPr lang="en-US" dirty="0">
                        <a:solidFill>
                          <a:schemeClr val="tx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26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2"/>
                          </a:solidFill>
                        </a:rPr>
                        <a:t>You will receive this information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6452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2666137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EBD57E-0554-B21E-7B08-394D3CF6CA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Upload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2515B-EA93-9344-EF62-A0406AA036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Create metadata first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949EB52-D186-B902-176F-A8515AB918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2728952"/>
          </a:xfrm>
        </p:spPr>
        <p:txBody>
          <a:bodyPr/>
          <a:lstStyle/>
          <a:p>
            <a:pPr marL="0" indent="0">
              <a:buNone/>
            </a:pPr>
            <a:r>
              <a:rPr lang="it-IT" sz="1600" dirty="0" err="1">
                <a:solidFill>
                  <a:schemeClr val="tx2"/>
                </a:solidFill>
              </a:rPr>
              <a:t>As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mentioned</a:t>
            </a:r>
            <a:r>
              <a:rPr lang="it-IT" sz="1600" dirty="0">
                <a:solidFill>
                  <a:schemeClr val="tx2"/>
                </a:solidFill>
              </a:rPr>
              <a:t> in the </a:t>
            </a:r>
            <a:r>
              <a:rPr lang="it-IT" sz="1600" dirty="0" err="1">
                <a:solidFill>
                  <a:schemeClr val="tx2"/>
                </a:solidFill>
              </a:rPr>
              <a:t>introduction</a:t>
            </a:r>
            <a:r>
              <a:rPr lang="it-IT" sz="1600" dirty="0">
                <a:solidFill>
                  <a:schemeClr val="tx2"/>
                </a:solidFill>
              </a:rPr>
              <a:t>, for </a:t>
            </a:r>
            <a:r>
              <a:rPr lang="it-IT" sz="1600" dirty="0" err="1">
                <a:solidFill>
                  <a:schemeClr val="tx2"/>
                </a:solidFill>
              </a:rPr>
              <a:t>each</a:t>
            </a:r>
            <a:r>
              <a:rPr lang="it-IT" sz="1600" dirty="0">
                <a:solidFill>
                  <a:schemeClr val="tx2"/>
                </a:solidFill>
              </a:rPr>
              <a:t> data (or group of data </a:t>
            </a:r>
            <a:r>
              <a:rPr lang="it-IT" sz="1600" dirty="0" err="1">
                <a:solidFill>
                  <a:schemeClr val="tx2"/>
                </a:solidFill>
              </a:rPr>
              <a:t>if</a:t>
            </a:r>
            <a:r>
              <a:rPr lang="it-IT" sz="1600" dirty="0">
                <a:solidFill>
                  <a:schemeClr val="tx2"/>
                </a:solidFill>
              </a:rPr>
              <a:t> it </a:t>
            </a:r>
            <a:r>
              <a:rPr lang="it-IT" sz="1600" dirty="0" err="1">
                <a:solidFill>
                  <a:schemeClr val="tx2"/>
                </a:solidFill>
              </a:rPr>
              <a:t>refers</a:t>
            </a:r>
            <a:r>
              <a:rPr lang="it-IT" sz="1600" dirty="0">
                <a:solidFill>
                  <a:schemeClr val="tx2"/>
                </a:solidFill>
              </a:rPr>
              <a:t> to the </a:t>
            </a:r>
            <a:r>
              <a:rPr lang="it-IT" sz="1600" dirty="0" err="1">
                <a:solidFill>
                  <a:schemeClr val="tx2"/>
                </a:solidFill>
              </a:rPr>
              <a:t>same</a:t>
            </a:r>
            <a:r>
              <a:rPr lang="it-IT" sz="1600" dirty="0">
                <a:solidFill>
                  <a:schemeClr val="tx2"/>
                </a:solidFill>
              </a:rPr>
              <a:t> event) the user must create a metadata to </a:t>
            </a:r>
            <a:r>
              <a:rPr lang="it-IT" sz="1600" dirty="0" err="1">
                <a:solidFill>
                  <a:schemeClr val="tx2"/>
                </a:solidFill>
              </a:rPr>
              <a:t>describe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what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she</a:t>
            </a:r>
            <a:r>
              <a:rPr lang="it-IT" sz="1600" dirty="0">
                <a:solidFill>
                  <a:schemeClr val="tx2"/>
                </a:solidFill>
              </a:rPr>
              <a:t>/he </a:t>
            </a:r>
            <a:r>
              <a:rPr lang="it-IT" sz="1600" dirty="0" err="1">
                <a:solidFill>
                  <a:schemeClr val="tx2"/>
                </a:solidFill>
              </a:rPr>
              <a:t>is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going</a:t>
            </a:r>
            <a:r>
              <a:rPr lang="it-IT" sz="1600" dirty="0">
                <a:solidFill>
                  <a:schemeClr val="tx2"/>
                </a:solidFill>
              </a:rPr>
              <a:t> to upload.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1600" dirty="0">
                <a:solidFill>
                  <a:schemeClr val="tx2"/>
                </a:solidFill>
              </a:rPr>
              <a:t>The API to create a metadata </a:t>
            </a:r>
            <a:r>
              <a:rPr lang="it-IT" sz="1600" dirty="0" err="1">
                <a:solidFill>
                  <a:schemeClr val="tx2"/>
                </a:solidFill>
              </a:rPr>
              <a:t>is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en-US" sz="1600" b="1" i="0" dirty="0">
                <a:solidFill>
                  <a:schemeClr val="tx2"/>
                </a:solidFill>
                <a:effectLst/>
                <a:latin typeface="OpenSans"/>
              </a:rPr>
              <a:t>[</a:t>
            </a:r>
            <a:r>
              <a:rPr lang="en-US" sz="1600" b="1" i="0" dirty="0" err="1">
                <a:solidFill>
                  <a:schemeClr val="tx2"/>
                </a:solidFill>
                <a:effectLst/>
                <a:latin typeface="OpenSans"/>
              </a:rPr>
              <a:t>https_</a:t>
            </a:r>
            <a:r>
              <a:rPr lang="en-US" sz="1600" b="1" dirty="0" err="1">
                <a:solidFill>
                  <a:schemeClr val="tx2"/>
                </a:solidFill>
                <a:latin typeface="OpenSans"/>
              </a:rPr>
              <a:t>address</a:t>
            </a:r>
            <a:r>
              <a:rPr lang="en-US" sz="1600" b="1" dirty="0">
                <a:solidFill>
                  <a:schemeClr val="tx2"/>
                </a:solidFill>
                <a:latin typeface="OpenSans"/>
              </a:rPr>
              <a:t>]/</a:t>
            </a:r>
            <a:r>
              <a:rPr lang="en-US" sz="1600" b="1" i="0" dirty="0" err="1">
                <a:solidFill>
                  <a:schemeClr val="tx2"/>
                </a:solidFill>
                <a:effectLst/>
                <a:latin typeface="OpenSans"/>
              </a:rPr>
              <a:t>api</a:t>
            </a:r>
            <a:r>
              <a:rPr lang="en-US" sz="1600" b="1" i="0" dirty="0">
                <a:solidFill>
                  <a:schemeClr val="tx2"/>
                </a:solidFill>
                <a:effectLst/>
                <a:latin typeface="OpenSans"/>
              </a:rPr>
              <a:t>/action/</a:t>
            </a:r>
            <a:r>
              <a:rPr lang="en-US" sz="1600" b="1" i="0" dirty="0" err="1">
                <a:solidFill>
                  <a:schemeClr val="tx2"/>
                </a:solidFill>
                <a:effectLst/>
                <a:latin typeface="OpenSans"/>
              </a:rPr>
              <a:t>package_create</a:t>
            </a:r>
            <a:r>
              <a:rPr lang="en-US" sz="1600" b="0" i="0" dirty="0">
                <a:solidFill>
                  <a:schemeClr val="tx2"/>
                </a:solidFill>
                <a:effectLst/>
                <a:latin typeface="OpenSans"/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(for example https://datalake.gaia-project.cloud/api/action/package_create)</a:t>
            </a:r>
            <a:endParaRPr lang="it-IT" dirty="0">
              <a:solidFill>
                <a:schemeClr val="tx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it-IT" sz="1600" dirty="0">
                <a:solidFill>
                  <a:schemeClr val="tx2"/>
                </a:solidFill>
              </a:rPr>
              <a:t>Call the API </a:t>
            </a:r>
            <a:r>
              <a:rPr lang="it-IT" sz="1600" dirty="0" err="1">
                <a:solidFill>
                  <a:schemeClr val="tx2"/>
                </a:solidFill>
              </a:rPr>
              <a:t>attaching</a:t>
            </a:r>
            <a:r>
              <a:rPr lang="it-IT" sz="1600" dirty="0">
                <a:solidFill>
                  <a:schemeClr val="tx2"/>
                </a:solidFill>
              </a:rPr>
              <a:t> a JSON file </a:t>
            </a:r>
            <a:r>
              <a:rPr lang="it-IT" sz="1600" dirty="0" err="1">
                <a:solidFill>
                  <a:schemeClr val="tx2"/>
                </a:solidFill>
              </a:rPr>
              <a:t>containing</a:t>
            </a:r>
            <a:r>
              <a:rPr lang="it-IT" sz="1600" dirty="0">
                <a:solidFill>
                  <a:schemeClr val="tx2"/>
                </a:solidFill>
              </a:rPr>
              <a:t> a </a:t>
            </a:r>
            <a:r>
              <a:rPr lang="it-IT" sz="1600" dirty="0" err="1">
                <a:solidFill>
                  <a:schemeClr val="tx2"/>
                </a:solidFill>
              </a:rPr>
              <a:t>dictionary</a:t>
            </a:r>
            <a:r>
              <a:rPr lang="it-IT" sz="1600" dirty="0">
                <a:solidFill>
                  <a:schemeClr val="tx2"/>
                </a:solidFill>
              </a:rPr>
              <a:t> with the </a:t>
            </a:r>
            <a:r>
              <a:rPr lang="it-IT" sz="1600" dirty="0" err="1">
                <a:solidFill>
                  <a:schemeClr val="tx2"/>
                </a:solidFill>
              </a:rPr>
              <a:t>matadata</a:t>
            </a:r>
            <a:r>
              <a:rPr lang="it-IT" sz="1600" dirty="0">
                <a:solidFill>
                  <a:schemeClr val="tx2"/>
                </a:solidFill>
              </a:rPr>
              <a:t> fields. The </a:t>
            </a:r>
            <a:r>
              <a:rPr lang="it-IT" sz="1600" dirty="0" err="1">
                <a:solidFill>
                  <a:schemeClr val="tx2"/>
                </a:solidFill>
              </a:rPr>
              <a:t>description</a:t>
            </a:r>
            <a:r>
              <a:rPr lang="it-IT" sz="1600" dirty="0">
                <a:solidFill>
                  <a:schemeClr val="tx2"/>
                </a:solidFill>
              </a:rPr>
              <a:t> of </a:t>
            </a:r>
            <a:r>
              <a:rPr lang="it-IT" sz="1600" dirty="0" err="1">
                <a:solidFill>
                  <a:schemeClr val="tx2"/>
                </a:solidFill>
              </a:rPr>
              <a:t>each</a:t>
            </a:r>
            <a:r>
              <a:rPr lang="it-IT" sz="1600" dirty="0">
                <a:solidFill>
                  <a:schemeClr val="tx2"/>
                </a:solidFill>
              </a:rPr>
              <a:t> field can be </a:t>
            </a:r>
            <a:r>
              <a:rPr lang="it-IT" sz="1600" dirty="0" err="1">
                <a:solidFill>
                  <a:schemeClr val="tx2"/>
                </a:solidFill>
              </a:rPr>
              <a:t>find</a:t>
            </a:r>
            <a:r>
              <a:rPr lang="it-IT" sz="1600" dirty="0">
                <a:solidFill>
                  <a:schemeClr val="tx2"/>
                </a:solidFill>
              </a:rPr>
              <a:t> in file INSPIRE_links</a:t>
            </a:r>
            <a:r>
              <a:rPr lang="it-IT" dirty="0">
                <a:solidFill>
                  <a:schemeClr val="tx2"/>
                </a:solidFill>
              </a:rPr>
              <a:t>.xlsx</a:t>
            </a:r>
            <a:r>
              <a:rPr lang="it-IT" sz="1600" dirty="0">
                <a:solidFill>
                  <a:schemeClr val="tx2"/>
                </a:solidFill>
              </a:rPr>
              <a:t>. The API </a:t>
            </a:r>
            <a:r>
              <a:rPr lang="it-IT" sz="1600" dirty="0" err="1">
                <a:solidFill>
                  <a:schemeClr val="tx2"/>
                </a:solidFill>
              </a:rPr>
              <a:t>returns</a:t>
            </a:r>
            <a:r>
              <a:rPr lang="it-IT" sz="1600" dirty="0">
                <a:solidFill>
                  <a:schemeClr val="tx2"/>
                </a:solidFill>
              </a:rPr>
              <a:t> the metadata ID, take note of it </a:t>
            </a:r>
          </a:p>
          <a:p>
            <a:pPr marL="342900" indent="-342900">
              <a:buFont typeface="+mj-lt"/>
              <a:buAutoNum type="arabicPeriod"/>
            </a:pPr>
            <a:r>
              <a:rPr lang="it-IT" sz="1600" dirty="0">
                <a:solidFill>
                  <a:schemeClr val="tx2"/>
                </a:solidFill>
              </a:rPr>
              <a:t>Use the metadata ID to upload data and associate it to the metadata. The API </a:t>
            </a:r>
            <a:r>
              <a:rPr lang="it-IT" sz="1600" dirty="0" err="1">
                <a:solidFill>
                  <a:schemeClr val="tx2"/>
                </a:solidFill>
              </a:rPr>
              <a:t>is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en-US" sz="1600" b="1" i="0" dirty="0">
                <a:solidFill>
                  <a:schemeClr val="tx2"/>
                </a:solidFill>
                <a:effectLst/>
                <a:latin typeface="OpenSans"/>
              </a:rPr>
              <a:t>[</a:t>
            </a:r>
            <a:r>
              <a:rPr lang="en-US" sz="1600" b="1" i="0" dirty="0" err="1">
                <a:solidFill>
                  <a:schemeClr val="tx2"/>
                </a:solidFill>
                <a:effectLst/>
                <a:latin typeface="OpenSans"/>
              </a:rPr>
              <a:t>https_</a:t>
            </a:r>
            <a:r>
              <a:rPr lang="en-US" sz="1600" b="1" dirty="0" err="1">
                <a:solidFill>
                  <a:schemeClr val="tx2"/>
                </a:solidFill>
                <a:latin typeface="OpenSans"/>
              </a:rPr>
              <a:t>address</a:t>
            </a:r>
            <a:r>
              <a:rPr lang="en-US" sz="1600" b="1" dirty="0">
                <a:solidFill>
                  <a:schemeClr val="tx2"/>
                </a:solidFill>
                <a:latin typeface="OpenSans"/>
              </a:rPr>
              <a:t>]/</a:t>
            </a:r>
            <a:r>
              <a:rPr lang="en-US" sz="1600" b="1" i="0" dirty="0" err="1">
                <a:solidFill>
                  <a:schemeClr val="tx2"/>
                </a:solidFill>
                <a:effectLst/>
                <a:latin typeface="OpenSans"/>
              </a:rPr>
              <a:t>api</a:t>
            </a:r>
            <a:r>
              <a:rPr lang="en-US" sz="1600" b="1" i="0" dirty="0">
                <a:solidFill>
                  <a:schemeClr val="tx2"/>
                </a:solidFill>
                <a:effectLst/>
                <a:latin typeface="OpenSans"/>
              </a:rPr>
              <a:t>/action/</a:t>
            </a:r>
            <a:r>
              <a:rPr lang="en-US" sz="1600" b="1" i="0" dirty="0" err="1">
                <a:solidFill>
                  <a:schemeClr val="tx2"/>
                </a:solidFill>
                <a:effectLst/>
                <a:latin typeface="OpenSans"/>
              </a:rPr>
              <a:t>resource_create</a:t>
            </a:r>
            <a:r>
              <a:rPr lang="en-US" sz="1600" b="1" dirty="0">
                <a:solidFill>
                  <a:schemeClr val="tx2"/>
                </a:solidFill>
                <a:latin typeface="OpenSans"/>
              </a:rPr>
              <a:t>. </a:t>
            </a:r>
            <a:r>
              <a:rPr lang="en-US" dirty="0">
                <a:solidFill>
                  <a:schemeClr val="tx2"/>
                </a:solidFill>
              </a:rPr>
              <a:t>Attach the following information to the request</a:t>
            </a:r>
            <a:endParaRPr lang="it-IT" dirty="0">
              <a:solidFill>
                <a:schemeClr val="tx2"/>
              </a:solidFill>
            </a:endParaRPr>
          </a:p>
          <a:p>
            <a:endParaRPr lang="it-IT" dirty="0"/>
          </a:p>
        </p:txBody>
      </p:sp>
      <p:graphicFrame>
        <p:nvGraphicFramePr>
          <p:cNvPr id="6" name="Table 7">
            <a:extLst>
              <a:ext uri="{FF2B5EF4-FFF2-40B4-BE49-F238E27FC236}">
                <a16:creationId xmlns:a16="http://schemas.microsoft.com/office/drawing/2014/main" id="{93BD5FF7-5EF8-4A15-B0A9-657AEA2451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8273464"/>
              </p:ext>
            </p:extLst>
          </p:nvPr>
        </p:nvGraphicFramePr>
        <p:xfrm>
          <a:off x="1187010" y="4047200"/>
          <a:ext cx="9623902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8459">
                  <a:extLst>
                    <a:ext uri="{9D8B030D-6E8A-4147-A177-3AD203B41FA5}">
                      <a16:colId xmlns:a16="http://schemas.microsoft.com/office/drawing/2014/main" val="3157989863"/>
                    </a:ext>
                  </a:extLst>
                </a:gridCol>
                <a:gridCol w="7275443">
                  <a:extLst>
                    <a:ext uri="{9D8B030D-6E8A-4147-A177-3AD203B41FA5}">
                      <a16:colId xmlns:a16="http://schemas.microsoft.com/office/drawing/2014/main" val="500522821"/>
                    </a:ext>
                  </a:extLst>
                </a:gridCol>
              </a:tblGrid>
              <a:tr h="334541">
                <a:tc>
                  <a:txBody>
                    <a:bodyPr/>
                    <a:lstStyle/>
                    <a:p>
                      <a:r>
                        <a:rPr lang="it-IT" sz="1600"/>
                        <a:t>Key name</a:t>
                      </a:r>
                      <a:endParaRPr lang="en-US" sz="16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err="1"/>
                        <a:t>Description</a:t>
                      </a:r>
                      <a:endParaRPr lang="en-US" sz="16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1747353"/>
                  </a:ext>
                </a:extLst>
              </a:tr>
              <a:tr h="334541">
                <a:tc>
                  <a:txBody>
                    <a:bodyPr/>
                    <a:lstStyle/>
                    <a:p>
                      <a:r>
                        <a:rPr lang="it-IT" sz="1600" err="1">
                          <a:solidFill>
                            <a:schemeClr val="tx1"/>
                          </a:solidFill>
                        </a:rPr>
                        <a:t>package_id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id returned by the ‘</a:t>
                      </a:r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package_create</a:t>
                      </a:r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’ POST request (points 1-2)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237717"/>
                  </a:ext>
                </a:extLst>
              </a:tr>
              <a:tr h="334541">
                <a:tc>
                  <a:txBody>
                    <a:bodyPr/>
                    <a:lstStyle/>
                    <a:p>
                      <a:r>
                        <a:rPr lang="it-IT" sz="1600">
                          <a:solidFill>
                            <a:schemeClr val="tx1"/>
                          </a:solidFill>
                        </a:rPr>
                        <a:t>format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File extension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0492642"/>
                  </a:ext>
                </a:extLst>
              </a:tr>
              <a:tr h="334541">
                <a:tc>
                  <a:txBody>
                    <a:bodyPr/>
                    <a:lstStyle/>
                    <a:p>
                      <a:r>
                        <a:rPr lang="it-IT" sz="1600" dirty="0" err="1">
                          <a:solidFill>
                            <a:schemeClr val="tx1"/>
                          </a:solidFill>
                        </a:rPr>
                        <a:t>datatype_resource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 err="1">
                          <a:solidFill>
                            <a:schemeClr val="tx1"/>
                          </a:solidFill>
                        </a:rPr>
                        <a:t>Datatype</a:t>
                      </a:r>
                      <a:r>
                        <a:rPr lang="it-IT" sz="1600" dirty="0">
                          <a:solidFill>
                            <a:schemeClr val="tx1"/>
                          </a:solidFill>
                        </a:rPr>
                        <a:t> of the </a:t>
                      </a:r>
                      <a:r>
                        <a:rPr lang="it-IT" sz="1600" dirty="0" err="1">
                          <a:solidFill>
                            <a:schemeClr val="tx1"/>
                          </a:solidFill>
                        </a:rPr>
                        <a:t>resource</a:t>
                      </a:r>
                      <a:r>
                        <a:rPr lang="it-IT" sz="1600" dirty="0">
                          <a:solidFill>
                            <a:schemeClr val="tx1"/>
                          </a:solidFill>
                        </a:rPr>
                        <a:t> (</a:t>
                      </a:r>
                      <a:r>
                        <a:rPr lang="it-IT" sz="1600" dirty="0" err="1">
                          <a:solidFill>
                            <a:schemeClr val="tx1"/>
                          </a:solidFill>
                        </a:rPr>
                        <a:t>see</a:t>
                      </a:r>
                      <a:r>
                        <a:rPr lang="it-IT" sz="16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it-IT" sz="1600" dirty="0" err="1">
                          <a:solidFill>
                            <a:schemeClr val="tx1"/>
                          </a:solidFill>
                        </a:rPr>
                        <a:t>DataMappingForm</a:t>
                      </a:r>
                      <a:r>
                        <a:rPr lang="it-IT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3468597"/>
                  </a:ext>
                </a:extLst>
              </a:tr>
              <a:tr h="334541">
                <a:tc>
                  <a:txBody>
                    <a:bodyPr/>
                    <a:lstStyle/>
                    <a:p>
                      <a:r>
                        <a:rPr lang="en-US" sz="1600" b="0" i="0" kern="120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file_date_start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Start datetime of validity (ISO 8601 format)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268873"/>
                  </a:ext>
                </a:extLst>
              </a:tr>
              <a:tr h="334541">
                <a:tc>
                  <a:txBody>
                    <a:bodyPr/>
                    <a:lstStyle/>
                    <a:p>
                      <a:r>
                        <a:rPr lang="en-US" sz="1600" b="0" i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file_date_end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Stop datetime of validity (ISO 8601 format)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970914"/>
                  </a:ext>
                </a:extLst>
              </a:tr>
              <a:tr h="334541">
                <a:tc>
                  <a:txBody>
                    <a:bodyPr/>
                    <a:lstStyle/>
                    <a:p>
                      <a:r>
                        <a:rPr lang="it-IT" sz="1600">
                          <a:solidFill>
                            <a:schemeClr val="tx1"/>
                          </a:solidFill>
                        </a:rPr>
                        <a:t>upload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1600" dirty="0">
                          <a:solidFill>
                            <a:schemeClr val="tx1"/>
                          </a:solidFill>
                        </a:rPr>
                        <a:t>[FILE TO UPLOAD]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6170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4953568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F63A34-7433-819D-9234-645C80DEC04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search</a:t>
            </a:r>
            <a:endParaRPr lang="it-I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AC8E3-90B9-C868-56A2-D8E172BB09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BE1BA27-6851-3E1E-0969-FC0E4ADC7B5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2364750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</a:rPr>
              <a:t>To </a:t>
            </a:r>
            <a:r>
              <a:rPr lang="it-IT" dirty="0" err="1">
                <a:solidFill>
                  <a:schemeClr val="tx2"/>
                </a:solidFill>
              </a:rPr>
              <a:t>search</a:t>
            </a:r>
            <a:r>
              <a:rPr lang="it-IT" dirty="0">
                <a:solidFill>
                  <a:schemeClr val="tx2"/>
                </a:solidFill>
              </a:rPr>
              <a:t> the data, the users can use </a:t>
            </a:r>
            <a:r>
              <a:rPr lang="it-IT" dirty="0" err="1">
                <a:solidFill>
                  <a:schemeClr val="tx2"/>
                </a:solidFill>
              </a:rPr>
              <a:t>different</a:t>
            </a:r>
            <a:r>
              <a:rPr lang="it-IT" dirty="0">
                <a:solidFill>
                  <a:schemeClr val="tx2"/>
                </a:solidFill>
              </a:rPr>
              <a:t> filters. The API to </a:t>
            </a:r>
            <a:r>
              <a:rPr lang="it-IT" dirty="0" err="1">
                <a:solidFill>
                  <a:schemeClr val="tx2"/>
                </a:solidFill>
              </a:rPr>
              <a:t>search</a:t>
            </a:r>
            <a:r>
              <a:rPr lang="it-IT" dirty="0">
                <a:solidFill>
                  <a:schemeClr val="tx2"/>
                </a:solidFill>
              </a:rPr>
              <a:t> data </a:t>
            </a:r>
            <a:r>
              <a:rPr lang="it-IT" dirty="0" err="1">
                <a:solidFill>
                  <a:schemeClr val="tx2"/>
                </a:solidFill>
              </a:rPr>
              <a:t>is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en-US" b="1" i="0" dirty="0">
                <a:solidFill>
                  <a:schemeClr val="tx2"/>
                </a:solidFill>
                <a:effectLst/>
                <a:latin typeface="OpenSans"/>
              </a:rPr>
              <a:t>[</a:t>
            </a:r>
            <a:r>
              <a:rPr lang="en-US" b="1" i="0" dirty="0" err="1">
                <a:solidFill>
                  <a:schemeClr val="tx2"/>
                </a:solidFill>
                <a:effectLst/>
                <a:latin typeface="OpenSans"/>
              </a:rPr>
              <a:t>https_</a:t>
            </a:r>
            <a:r>
              <a:rPr lang="en-US" b="1" dirty="0" err="1">
                <a:solidFill>
                  <a:schemeClr val="tx2"/>
                </a:solidFill>
                <a:latin typeface="OpenSans"/>
              </a:rPr>
              <a:t>address</a:t>
            </a:r>
            <a:r>
              <a:rPr lang="en-US" b="1" dirty="0">
                <a:solidFill>
                  <a:schemeClr val="tx2"/>
                </a:solidFill>
                <a:latin typeface="OpenSans"/>
              </a:rPr>
              <a:t>]/</a:t>
            </a:r>
            <a:r>
              <a:rPr lang="en-US" b="1" i="0" dirty="0" err="1">
                <a:solidFill>
                  <a:schemeClr val="tx2"/>
                </a:solidFill>
                <a:effectLst/>
                <a:latin typeface="OpenSans"/>
              </a:rPr>
              <a:t>api</a:t>
            </a:r>
            <a:r>
              <a:rPr lang="en-US" b="1" i="0" dirty="0">
                <a:solidFill>
                  <a:schemeClr val="tx2"/>
                </a:solidFill>
                <a:effectLst/>
                <a:latin typeface="OpenSans"/>
              </a:rPr>
              <a:t>/action/</a:t>
            </a:r>
            <a:r>
              <a:rPr lang="en-US" b="1" i="0" dirty="0" err="1">
                <a:solidFill>
                  <a:schemeClr val="tx2"/>
                </a:solidFill>
                <a:effectLst/>
                <a:latin typeface="OpenSans"/>
              </a:rPr>
              <a:t>package_search</a:t>
            </a:r>
            <a:r>
              <a:rPr lang="en-US" b="1" i="0" dirty="0">
                <a:solidFill>
                  <a:schemeClr val="tx2"/>
                </a:solidFill>
                <a:effectLst/>
                <a:latin typeface="OpenSans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</a:rPr>
              <a:t>(for example 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dirty="0">
                <a:solidFill>
                  <a:schemeClr val="tx2"/>
                </a:solidFill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datalake.gaia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-project.cloud/api/action/package_search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</a:rPr>
              <a:t>).</a:t>
            </a: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The API allows to apply filters to search a particular dataset. Attach a JSON file with a dictionary to the request: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‘extras’: use this field to use the filters of date and geographic bounding box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‘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fq_list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’: list of other filters to apply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‘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include_private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’: set always as true</a:t>
            </a:r>
            <a:endParaRPr lang="it-IT" dirty="0">
              <a:solidFill>
                <a:schemeClr val="tx2"/>
              </a:solidFill>
            </a:endParaRPr>
          </a:p>
          <a:p>
            <a:endParaRPr lang="it-IT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32DE9D-2B72-4605-BF5E-28676221027F}"/>
              </a:ext>
            </a:extLst>
          </p:cNvPr>
          <p:cNvSpPr txBox="1"/>
          <p:nvPr/>
        </p:nvSpPr>
        <p:spPr>
          <a:xfrm>
            <a:off x="753923" y="3793450"/>
            <a:ext cx="9819860" cy="2308324"/>
          </a:xfrm>
          <a:prstGeom prst="rect">
            <a:avLst/>
          </a:prstGeom>
          <a:solidFill>
            <a:sysClr val="windowText" lastClr="000000"/>
          </a:solidFill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"extras"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{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ext_bbox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</a:rPr>
              <a:t>"14.2703644857,43.838398153,18.8065034971,45.899587909"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"ext_startdate"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</a:rPr>
              <a:t>"2000-06-01T00:00:00Z"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"ext_enddate"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</a:rPr>
              <a:t>"2020-07-30T23:59:59Z"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},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fq_list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:[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</a:rPr>
              <a:t>responsable_organization_email:mapping@copernicus.com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,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</a:rPr>
              <a:t>"datatype_id:76050"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],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include_private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</a:rPr>
              <a:t>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: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</a:rPr>
              <a:t>true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</a:rPr>
              <a:t>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 panose="020B0609020204030204" pitchFamily="49" charset="0"/>
              </a:rPr>
              <a:t>}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760160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33D036-7A1F-6131-A39A-AF940A7595A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4FD696E-6213-ABB5-874F-E5FB29EF8A4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2236510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</a:rPr>
              <a:t>To update the metadata use the API </a:t>
            </a:r>
            <a:r>
              <a:rPr lang="en-US" b="1" i="0" dirty="0">
                <a:solidFill>
                  <a:schemeClr val="tx2"/>
                </a:solidFill>
                <a:effectLst/>
                <a:latin typeface="OpenSans"/>
              </a:rPr>
              <a:t>[</a:t>
            </a:r>
            <a:r>
              <a:rPr lang="en-US" b="1" i="0" dirty="0" err="1">
                <a:solidFill>
                  <a:schemeClr val="tx2"/>
                </a:solidFill>
                <a:effectLst/>
                <a:latin typeface="OpenSans"/>
              </a:rPr>
              <a:t>https_</a:t>
            </a:r>
            <a:r>
              <a:rPr lang="en-US" b="1" dirty="0" err="1">
                <a:solidFill>
                  <a:schemeClr val="tx2"/>
                </a:solidFill>
                <a:latin typeface="OpenSans"/>
              </a:rPr>
              <a:t>address</a:t>
            </a:r>
            <a:r>
              <a:rPr lang="en-US" b="1" dirty="0">
                <a:solidFill>
                  <a:schemeClr val="tx2"/>
                </a:solidFill>
                <a:latin typeface="OpenSans"/>
              </a:rPr>
              <a:t>]/</a:t>
            </a:r>
            <a:r>
              <a:rPr lang="en-US" b="1" i="0" dirty="0" err="1">
                <a:solidFill>
                  <a:schemeClr val="tx2"/>
                </a:solidFill>
                <a:effectLst/>
                <a:latin typeface="OpenSans"/>
              </a:rPr>
              <a:t>api</a:t>
            </a:r>
            <a:r>
              <a:rPr lang="en-US" b="1" i="0" dirty="0">
                <a:solidFill>
                  <a:schemeClr val="tx2"/>
                </a:solidFill>
                <a:effectLst/>
                <a:latin typeface="OpenSans"/>
              </a:rPr>
              <a:t>/action/</a:t>
            </a:r>
            <a:r>
              <a:rPr lang="en-US" b="1" i="0" dirty="0" err="1">
                <a:solidFill>
                  <a:schemeClr val="tx2"/>
                </a:solidFill>
                <a:effectLst/>
                <a:latin typeface="OpenSans"/>
              </a:rPr>
              <a:t>package_</a:t>
            </a:r>
            <a:r>
              <a:rPr lang="en-US" b="1" dirty="0" err="1">
                <a:solidFill>
                  <a:schemeClr val="tx2"/>
                </a:solidFill>
                <a:latin typeface="OpenSans"/>
              </a:rPr>
              <a:t>patch</a:t>
            </a:r>
            <a:r>
              <a:rPr lang="en-US" b="1" i="0" dirty="0">
                <a:solidFill>
                  <a:schemeClr val="tx2"/>
                </a:solidFill>
                <a:effectLst/>
                <a:latin typeface="OpenSans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</a:rPr>
              <a:t>(for example 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dirty="0">
                <a:solidFill>
                  <a:schemeClr val="tx2"/>
                </a:solidFill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datalake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.gaia-project.cloud/api/action/package_</a:t>
            </a:r>
            <a:r>
              <a:rPr lang="en-US" dirty="0">
                <a:solidFill>
                  <a:schemeClr val="tx2"/>
                </a:solidFill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patch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).</a:t>
            </a:r>
            <a:endParaRPr lang="en-US" b="0" i="0" dirty="0">
              <a:solidFill>
                <a:schemeClr val="tx2"/>
              </a:solidFill>
              <a:effectLst/>
              <a:latin typeface="OpenSans"/>
            </a:endParaRPr>
          </a:p>
          <a:p>
            <a:r>
              <a:rPr lang="en-US" dirty="0">
                <a:solidFill>
                  <a:schemeClr val="tx2"/>
                </a:solidFill>
                <a:latin typeface="OpenSans"/>
              </a:rPr>
              <a:t>The API allows to modify specific metadata fields, 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kwnowing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 the id of the metadata (to get the id of the metadata, look at the '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package_id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' using 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package_search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 API [slide before]). Attach a JSON file with a dictionary to the request: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‘id’: id of the metadata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‘[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field_name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]’: field name with the new value for the field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50C461-2E59-4A1E-AE97-B71755A3BD1C}"/>
              </a:ext>
            </a:extLst>
          </p:cNvPr>
          <p:cNvSpPr txBox="1"/>
          <p:nvPr/>
        </p:nvSpPr>
        <p:spPr>
          <a:xfrm>
            <a:off x="550862" y="3736402"/>
            <a:ext cx="3041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tx2"/>
                </a:solidFill>
              </a:rPr>
              <a:t>Body </a:t>
            </a:r>
            <a:r>
              <a:rPr lang="it-IT" dirty="0" err="1">
                <a:solidFill>
                  <a:schemeClr val="tx2"/>
                </a:solidFill>
              </a:rPr>
              <a:t>example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66AA0B-9203-4C12-9E19-F6BC62380AD2}"/>
              </a:ext>
            </a:extLst>
          </p:cNvPr>
          <p:cNvSpPr txBox="1"/>
          <p:nvPr/>
        </p:nvSpPr>
        <p:spPr>
          <a:xfrm>
            <a:off x="840735" y="4273205"/>
            <a:ext cx="10445830" cy="830997"/>
          </a:xfrm>
          <a:prstGeom prst="rect">
            <a:avLst/>
          </a:prstGeom>
          <a:solidFill>
            <a:sysClr val="windowText" lastClr="000000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{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</a:t>
            </a:r>
            <a:endParaRPr kumimoji="0" lang="it-IT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"id"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: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"95d9ae56-a1aa-48c3-81b6-1d5d1dbcf9ea",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"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constraints_conditions_for_access_and_use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: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"cc-by-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sa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"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}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CDCDC"/>
              </a:solidFill>
              <a:effectLst/>
              <a:uLnTx/>
              <a:uFillTx/>
              <a:latin typeface="Consolas"/>
            </a:endParaRP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B1EFF9D-37C2-6182-2AB6-7321031E67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Metadata update</a:t>
            </a:r>
          </a:p>
        </p:txBody>
      </p:sp>
    </p:spTree>
    <p:extLst>
      <p:ext uri="{BB962C8B-B14F-4D97-AF65-F5344CB8AC3E}">
        <p14:creationId xmlns:p14="http://schemas.microsoft.com/office/powerpoint/2010/main" val="2530782717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CF36649-4F82-0CF8-E0EF-4C30743AC5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Resource update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A4B67-E231-1A60-9707-7CFC7DB540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7129D82-E259-B97E-2484-D9A1FA3DCB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2236510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</a:rPr>
              <a:t>To update the dataset use the API </a:t>
            </a:r>
            <a:r>
              <a:rPr lang="en-US" b="1" i="0" dirty="0">
                <a:solidFill>
                  <a:schemeClr val="tx2"/>
                </a:solidFill>
                <a:effectLst/>
                <a:latin typeface="OpenSans"/>
              </a:rPr>
              <a:t>[</a:t>
            </a:r>
            <a:r>
              <a:rPr lang="en-US" b="1" i="0" dirty="0" err="1">
                <a:solidFill>
                  <a:schemeClr val="tx2"/>
                </a:solidFill>
                <a:effectLst/>
                <a:latin typeface="OpenSans"/>
              </a:rPr>
              <a:t>https_</a:t>
            </a:r>
            <a:r>
              <a:rPr lang="en-US" b="1" dirty="0" err="1">
                <a:solidFill>
                  <a:schemeClr val="tx2"/>
                </a:solidFill>
                <a:latin typeface="OpenSans"/>
              </a:rPr>
              <a:t>address</a:t>
            </a:r>
            <a:r>
              <a:rPr lang="en-US" b="1" dirty="0">
                <a:solidFill>
                  <a:schemeClr val="tx2"/>
                </a:solidFill>
                <a:latin typeface="OpenSans"/>
              </a:rPr>
              <a:t>]/</a:t>
            </a:r>
            <a:r>
              <a:rPr lang="en-US" b="1" i="0" dirty="0" err="1">
                <a:solidFill>
                  <a:schemeClr val="tx2"/>
                </a:solidFill>
                <a:effectLst/>
                <a:latin typeface="OpenSans"/>
              </a:rPr>
              <a:t>api</a:t>
            </a:r>
            <a:r>
              <a:rPr lang="en-US" b="1" i="0" dirty="0">
                <a:solidFill>
                  <a:schemeClr val="tx2"/>
                </a:solidFill>
                <a:effectLst/>
                <a:latin typeface="OpenSans"/>
              </a:rPr>
              <a:t>/action/</a:t>
            </a:r>
            <a:r>
              <a:rPr lang="en-US" b="1" dirty="0" err="1">
                <a:solidFill>
                  <a:schemeClr val="tx2"/>
                </a:solidFill>
                <a:latin typeface="OpenSans"/>
              </a:rPr>
              <a:t>resource</a:t>
            </a:r>
            <a:r>
              <a:rPr lang="en-US" b="1" i="0" dirty="0" err="1">
                <a:solidFill>
                  <a:schemeClr val="tx2"/>
                </a:solidFill>
                <a:effectLst/>
                <a:latin typeface="OpenSans"/>
              </a:rPr>
              <a:t>_</a:t>
            </a:r>
            <a:r>
              <a:rPr lang="en-US" b="1" dirty="0" err="1">
                <a:solidFill>
                  <a:schemeClr val="tx2"/>
                </a:solidFill>
                <a:latin typeface="OpenSans"/>
              </a:rPr>
              <a:t>patch</a:t>
            </a:r>
            <a:r>
              <a:rPr lang="en-US" b="1" i="0" dirty="0">
                <a:solidFill>
                  <a:schemeClr val="tx2"/>
                </a:solidFill>
                <a:effectLst/>
                <a:latin typeface="OpenSans"/>
              </a:rPr>
              <a:t> 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</a:rPr>
              <a:t>(for example 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dirty="0">
                <a:solidFill>
                  <a:schemeClr val="tx2"/>
                </a:solidFill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datalake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.gaia-project.cloud/api/action/</a:t>
            </a:r>
            <a:r>
              <a:rPr lang="en-US" dirty="0">
                <a:solidFill>
                  <a:schemeClr val="tx2"/>
                </a:solidFill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resource</a:t>
            </a:r>
            <a:r>
              <a:rPr lang="en-US" b="0" i="0" dirty="0">
                <a:solidFill>
                  <a:schemeClr val="tx2"/>
                </a:solidFill>
                <a:effectLst/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_</a:t>
            </a:r>
            <a:r>
              <a:rPr lang="en-US" dirty="0">
                <a:solidFill>
                  <a:schemeClr val="tx2"/>
                </a:solidFill>
                <a:latin typeface="Open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patch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).</a:t>
            </a:r>
            <a:endParaRPr lang="en-US" b="0" i="0" dirty="0">
              <a:solidFill>
                <a:schemeClr val="tx2"/>
              </a:solidFill>
              <a:effectLst/>
              <a:latin typeface="OpenSans"/>
            </a:endParaRPr>
          </a:p>
          <a:p>
            <a:r>
              <a:rPr lang="en-US" dirty="0">
                <a:solidFill>
                  <a:schemeClr val="tx2"/>
                </a:solidFill>
                <a:latin typeface="OpenSans"/>
              </a:rPr>
              <a:t>The API allows to modify specific resource fields, 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kwnowing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 the id of the resource (to get the id of the metadata, look at the 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the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 id of the resource using 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package_search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 API [slide before]). Attach a JSON file with a dictionary to the request: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‘id’: id of the resource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‘[</a:t>
            </a:r>
            <a:r>
              <a:rPr lang="en-US" dirty="0" err="1">
                <a:solidFill>
                  <a:schemeClr val="tx2"/>
                </a:solidFill>
                <a:latin typeface="OpenSans"/>
              </a:rPr>
              <a:t>field_name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]’: field name with the new value for the field</a:t>
            </a:r>
          </a:p>
          <a:p>
            <a:endParaRPr lang="it-I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844AA6-0A2F-44C7-A044-6EEC7EBEC2F8}"/>
              </a:ext>
            </a:extLst>
          </p:cNvPr>
          <p:cNvSpPr txBox="1"/>
          <p:nvPr/>
        </p:nvSpPr>
        <p:spPr>
          <a:xfrm>
            <a:off x="747520" y="3736402"/>
            <a:ext cx="30413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tx2"/>
                </a:solidFill>
              </a:rPr>
              <a:t>Body </a:t>
            </a:r>
            <a:r>
              <a:rPr lang="it-IT" dirty="0" err="1">
                <a:solidFill>
                  <a:schemeClr val="tx2"/>
                </a:solidFill>
              </a:rPr>
              <a:t>example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8F3DE7-52B7-49C1-917A-25F079D04B3A}"/>
              </a:ext>
            </a:extLst>
          </p:cNvPr>
          <p:cNvSpPr txBox="1"/>
          <p:nvPr/>
        </p:nvSpPr>
        <p:spPr>
          <a:xfrm>
            <a:off x="747519" y="4452099"/>
            <a:ext cx="10592833" cy="830997"/>
          </a:xfrm>
          <a:prstGeom prst="rect">
            <a:avLst/>
          </a:prstGeom>
          <a:solidFill>
            <a:sysClr val="windowText" lastClr="000000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{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</a:t>
            </a:r>
            <a:endParaRPr kumimoji="0" lang="it-IT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"id"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: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"ad5d633b-4c41-4ee8-8c23-3abbe79ff495",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   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"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datatype_resource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"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: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"32001"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    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DCDCDC"/>
                </a:solidFill>
                <a:effectLst/>
                <a:uLnTx/>
                <a:uFillTx/>
                <a:latin typeface="Consolas"/>
                <a:ea typeface="+mn-lt"/>
                <a:cs typeface="Calibri" panose="020F0502020204030204"/>
              </a:rPr>
              <a:t>}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DCDCDC"/>
              </a:solidFill>
              <a:effectLst/>
              <a:uLnTx/>
              <a:uFillTx/>
              <a:latin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10962206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4E1DC8F-2DCA-4FA6-8971-358DEC4EA17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Messaging bus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B4F1DB-A711-3659-18E8-930C85E9CBD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B816059-DB7C-C52D-5C78-8C901C6A731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995144"/>
          </a:xfrm>
        </p:spPr>
        <p:txBody>
          <a:bodyPr/>
          <a:lstStyle/>
          <a:p>
            <a:pPr marL="0" indent="0">
              <a:buNone/>
            </a:pPr>
            <a:r>
              <a:rPr lang="it-IT" sz="1600" dirty="0" err="1">
                <a:solidFill>
                  <a:schemeClr val="tx2"/>
                </a:solidFill>
                <a:cs typeface="Calibri"/>
              </a:rPr>
              <a:t>When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a new data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is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uploaded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 or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modified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or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deleted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 a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notification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is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sent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to a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rabbitMQ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messaging bus.</a:t>
            </a:r>
          </a:p>
          <a:p>
            <a:r>
              <a:rPr lang="it-IT" sz="1600" dirty="0" err="1">
                <a:solidFill>
                  <a:schemeClr val="tx2"/>
                </a:solidFill>
                <a:cs typeface="Calibri"/>
              </a:rPr>
              <a:t>This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is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an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example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of 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notification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:</a:t>
            </a:r>
          </a:p>
          <a:p>
            <a:endParaRPr lang="it-IT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4C3D8E-AEB9-4175-8FAE-D2950B13DB1F}"/>
              </a:ext>
            </a:extLst>
          </p:cNvPr>
          <p:cNvSpPr txBox="1"/>
          <p:nvPr/>
        </p:nvSpPr>
        <p:spPr>
          <a:xfrm>
            <a:off x="655369" y="3911891"/>
            <a:ext cx="10881262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it-IT" sz="1600" dirty="0"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001916-4CBB-4379-83D3-B2FF76EE31AD}"/>
              </a:ext>
            </a:extLst>
          </p:cNvPr>
          <p:cNvSpPr txBox="1"/>
          <p:nvPr/>
        </p:nvSpPr>
        <p:spPr>
          <a:xfrm>
            <a:off x="655369" y="4973766"/>
            <a:ext cx="11354833" cy="8002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it-IT" sz="1600" dirty="0">
                <a:cs typeface="Calibri"/>
              </a:rPr>
              <a:t>The </a:t>
            </a:r>
            <a:r>
              <a:rPr lang="it-IT" sz="1600" dirty="0" err="1">
                <a:cs typeface="Calibri"/>
              </a:rPr>
              <a:t>notifications</a:t>
            </a:r>
            <a:r>
              <a:rPr lang="it-IT" sz="1600" dirty="0">
                <a:cs typeface="Calibri"/>
              </a:rPr>
              <a:t> </a:t>
            </a:r>
            <a:r>
              <a:rPr lang="it-IT" sz="1600" dirty="0" err="1">
                <a:cs typeface="Calibri"/>
              </a:rPr>
              <a:t>will</a:t>
            </a:r>
            <a:r>
              <a:rPr lang="it-IT" sz="1600" dirty="0">
                <a:cs typeface="Calibri"/>
              </a:rPr>
              <a:t> be </a:t>
            </a:r>
            <a:r>
              <a:rPr lang="it-IT" sz="1600" dirty="0" err="1">
                <a:cs typeface="Calibri"/>
              </a:rPr>
              <a:t>sent</a:t>
            </a:r>
            <a:r>
              <a:rPr lang="it-IT" sz="1600" dirty="0">
                <a:cs typeface="Calibri"/>
              </a:rPr>
              <a:t> to a </a:t>
            </a:r>
            <a:r>
              <a:rPr lang="it-IT" sz="1600" dirty="0" err="1">
                <a:cs typeface="Calibri"/>
              </a:rPr>
              <a:t>RabbitMQ</a:t>
            </a:r>
            <a:r>
              <a:rPr lang="it-IT" sz="1600" dirty="0">
                <a:cs typeface="Calibri"/>
              </a:rPr>
              <a:t> server, </a:t>
            </a:r>
            <a:r>
              <a:rPr lang="it-IT" sz="1600" dirty="0" err="1">
                <a:cs typeface="Calibri"/>
              </a:rPr>
              <a:t>if</a:t>
            </a:r>
            <a:r>
              <a:rPr lang="it-IT" sz="1600" dirty="0">
                <a:cs typeface="Calibri"/>
              </a:rPr>
              <a:t> </a:t>
            </a:r>
            <a:r>
              <a:rPr lang="it-IT" sz="1600" dirty="0" err="1">
                <a:cs typeface="Calibri"/>
              </a:rPr>
              <a:t>intnerested</a:t>
            </a:r>
            <a:r>
              <a:rPr lang="it-IT" sz="1600" dirty="0">
                <a:cs typeface="Calibri"/>
              </a:rPr>
              <a:t> in </a:t>
            </a:r>
            <a:r>
              <a:rPr lang="it-IT" sz="1600" dirty="0" err="1">
                <a:cs typeface="Calibri"/>
              </a:rPr>
              <a:t>receiving</a:t>
            </a:r>
            <a:r>
              <a:rPr lang="it-IT" sz="1600" dirty="0">
                <a:cs typeface="Calibri"/>
              </a:rPr>
              <a:t> </a:t>
            </a:r>
            <a:r>
              <a:rPr lang="it-IT" sz="1600" dirty="0" err="1">
                <a:cs typeface="Calibri"/>
              </a:rPr>
              <a:t>notifications</a:t>
            </a:r>
            <a:r>
              <a:rPr lang="it-IT" sz="1600" dirty="0">
                <a:cs typeface="Calibri"/>
              </a:rPr>
              <a:t> from it, </a:t>
            </a:r>
            <a:r>
              <a:rPr lang="it-IT" sz="1600" dirty="0" err="1">
                <a:cs typeface="Calibri"/>
              </a:rPr>
              <a:t>ping</a:t>
            </a:r>
            <a:r>
              <a:rPr lang="it-IT" sz="1600" dirty="0">
                <a:cs typeface="Calibri"/>
              </a:rPr>
              <a:t> me </a:t>
            </a:r>
            <a:r>
              <a:rPr lang="it-IT" sz="1600" dirty="0" err="1">
                <a:cs typeface="Calibri"/>
              </a:rPr>
              <a:t>at</a:t>
            </a:r>
            <a:r>
              <a:rPr lang="it-IT" sz="1600" dirty="0">
                <a:cs typeface="Calibri"/>
              </a:rPr>
              <a:t> </a:t>
            </a:r>
            <a:r>
              <a:rPr lang="it-IT" sz="1600" i="1" dirty="0">
                <a:cs typeface="Calibri"/>
              </a:rPr>
              <a:t>federico.oldani@linksfoundation.com</a:t>
            </a:r>
            <a:br>
              <a:rPr lang="it-IT" sz="1600" dirty="0">
                <a:cs typeface="Calibri"/>
              </a:rPr>
            </a:br>
            <a:endParaRPr lang="it-IT" sz="1400" dirty="0">
              <a:solidFill>
                <a:schemeClr val="tx2"/>
              </a:solidFill>
              <a:latin typeface="Consola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A6FD29-BED6-4563-95CD-AC3FDBB7692D}"/>
              </a:ext>
            </a:extLst>
          </p:cNvPr>
          <p:cNvSpPr txBox="1"/>
          <p:nvPr/>
        </p:nvSpPr>
        <p:spPr>
          <a:xfrm>
            <a:off x="838200" y="2459504"/>
            <a:ext cx="9819860" cy="2262158"/>
          </a:xfrm>
          <a:prstGeom prst="rect">
            <a:avLst/>
          </a:prstGeom>
          <a:solidFill>
            <a:sysClr val="windowText" lastClr="000000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/>
              </a:rPr>
              <a:t>{</a:t>
            </a:r>
          </a:p>
          <a:p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	"</a:t>
            </a:r>
            <a:r>
              <a:rPr lang="en-GB" sz="105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metadata_id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e9d0fd0c-95f0-49ab-b8c7-0b18a063cd93,</a:t>
            </a:r>
          </a:p>
          <a:p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sz="1100" dirty="0">
                <a:solidFill>
                  <a:schemeClr val="tx2"/>
                </a:solidFill>
                <a:latin typeface="Calibri"/>
                <a:cs typeface="Calibri"/>
              </a:rPr>
              <a:t> </a:t>
            </a:r>
            <a:r>
              <a:rPr lang="en-US" sz="1050" dirty="0">
                <a:solidFill>
                  <a:srgbClr val="D4D4D4"/>
                </a:solidFill>
                <a:latin typeface="Consolas" panose="020B0609020204030204" pitchFamily="49" charset="0"/>
              </a:rPr>
              <a:t>a1e1ccf2-ffcc-4a1a-8465-6d67b31acc7f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“Flood delineation Ravenna 2013”</a:t>
            </a:r>
          </a:p>
          <a:p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datatype_id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ix,</a:t>
            </a:r>
          </a:p>
          <a:p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“create”,</a:t>
            </a:r>
          </a:p>
          <a:p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creation_date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“2024-07-04”</a:t>
            </a:r>
          </a:p>
          <a:p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start_date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“2019-04-03T12:00:00”,</a:t>
            </a:r>
          </a:p>
          <a:p>
            <a:r>
              <a:rPr lang="en-GB" sz="1050" dirty="0">
                <a:solidFill>
                  <a:srgbClr val="CE9178"/>
                </a:solidFill>
                <a:latin typeface="Consolas" panose="020B0609020204030204" pitchFamily="49" charset="0"/>
              </a:rPr>
              <a:t>       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“</a:t>
            </a:r>
            <a:r>
              <a:rPr lang="en-GB" sz="105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end_date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“2019-04-05T12:00:00”,</a:t>
            </a:r>
          </a:p>
          <a:p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"geometry"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geometry,</a:t>
            </a:r>
          </a:p>
          <a:p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request_code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5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req_code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GB" sz="1050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GB" sz="105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GB" sz="105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nsolas"/>
              </a:rPr>
              <a:t>
}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8619137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8BA27F-E33F-6FD7-0DA6-40A84E512A1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Get</a:t>
            </a:r>
            <a:r>
              <a:rPr lang="it-IT" dirty="0"/>
              <a:t> </a:t>
            </a:r>
            <a:r>
              <a:rPr lang="it-IT" dirty="0" err="1"/>
              <a:t>resource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D9D300-C2F9-0A7E-B8C5-BF1F6ED18E1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199B6FB-6E13-9B1F-3BDC-875562590D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2610971"/>
          </a:xfrm>
        </p:spPr>
        <p:txBody>
          <a:bodyPr/>
          <a:lstStyle/>
          <a:p>
            <a:pPr marL="0" indent="0">
              <a:buNone/>
            </a:pPr>
            <a:r>
              <a:rPr lang="it-IT" sz="1600" dirty="0">
                <a:solidFill>
                  <a:schemeClr val="tx2"/>
                </a:solidFill>
                <a:cs typeface="Calibri"/>
              </a:rPr>
              <a:t>The ID </a:t>
            </a:r>
            <a:r>
              <a:rPr lang="it-IT" dirty="0" err="1">
                <a:solidFill>
                  <a:schemeClr val="tx2"/>
                </a:solidFill>
                <a:cs typeface="Calibri"/>
              </a:rPr>
              <a:t>specified</a:t>
            </a:r>
            <a:r>
              <a:rPr lang="it-IT" dirty="0">
                <a:solidFill>
                  <a:schemeClr val="tx2"/>
                </a:solidFill>
                <a:cs typeface="Calibri"/>
              </a:rPr>
              <a:t> in the </a:t>
            </a:r>
            <a:r>
              <a:rPr lang="it-IT" dirty="0" err="1">
                <a:solidFill>
                  <a:schemeClr val="tx2"/>
                </a:solidFill>
                <a:cs typeface="Calibri"/>
              </a:rPr>
              <a:t>message</a:t>
            </a:r>
            <a:r>
              <a:rPr lang="it-IT" dirty="0">
                <a:solidFill>
                  <a:schemeClr val="tx2"/>
                </a:solidFill>
                <a:cs typeface="Calibri"/>
              </a:rPr>
              <a:t> on the bus (</a:t>
            </a:r>
            <a:r>
              <a:rPr lang="it-IT" dirty="0" err="1">
                <a:solidFill>
                  <a:schemeClr val="tx2"/>
                </a:solidFill>
                <a:cs typeface="Calibri"/>
              </a:rPr>
              <a:t>see</a:t>
            </a:r>
            <a:r>
              <a:rPr lang="it-IT" dirty="0">
                <a:solidFill>
                  <a:schemeClr val="tx2"/>
                </a:solidFill>
                <a:cs typeface="Calibri"/>
              </a:rPr>
              <a:t> slide </a:t>
            </a:r>
            <a:r>
              <a:rPr lang="it-IT" dirty="0" err="1">
                <a:solidFill>
                  <a:schemeClr val="tx2"/>
                </a:solidFill>
                <a:cs typeface="Calibri"/>
              </a:rPr>
              <a:t>before</a:t>
            </a:r>
            <a:r>
              <a:rPr lang="it-IT" dirty="0">
                <a:solidFill>
                  <a:schemeClr val="tx2"/>
                </a:solidFill>
                <a:cs typeface="Calibri"/>
              </a:rPr>
              <a:t>), 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can be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used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to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retrieve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the full data (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metadata+files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link) from the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GeoData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Lake.</a:t>
            </a:r>
          </a:p>
          <a:p>
            <a:pPr marL="0" indent="0">
              <a:buNone/>
            </a:pPr>
            <a:r>
              <a:rPr lang="it-IT" sz="1600" dirty="0">
                <a:solidFill>
                  <a:schemeClr val="tx2"/>
                </a:solidFill>
                <a:cs typeface="Calibri"/>
              </a:rPr>
              <a:t>The API to call to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get</a:t>
            </a:r>
            <a:r>
              <a:rPr lang="it-IT" sz="1600" dirty="0">
                <a:solidFill>
                  <a:schemeClr val="tx2"/>
                </a:solidFill>
                <a:cs typeface="Calibri"/>
              </a:rPr>
              <a:t> the data from ID </a:t>
            </a:r>
            <a:r>
              <a:rPr lang="it-IT" sz="1600" dirty="0" err="1">
                <a:solidFill>
                  <a:schemeClr val="tx2"/>
                </a:solidFill>
                <a:cs typeface="Calibri"/>
              </a:rPr>
              <a:t>is</a:t>
            </a:r>
            <a:r>
              <a:rPr lang="it-IT" dirty="0">
                <a:solidFill>
                  <a:schemeClr val="tx2"/>
                </a:solidFill>
                <a:cs typeface="Calibri"/>
              </a:rPr>
              <a:t>:</a:t>
            </a:r>
            <a:endParaRPr lang="it-IT" sz="1600" dirty="0">
              <a:solidFill>
                <a:schemeClr val="tx2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b="1" dirty="0">
                <a:solidFill>
                  <a:schemeClr val="tx2"/>
                </a:solidFill>
                <a:ea typeface="+mn-lt"/>
                <a:cs typeface="+mn-lt"/>
              </a:rPr>
              <a:t>[</a:t>
            </a:r>
            <a:r>
              <a:rPr lang="en-US" sz="1600" b="1" dirty="0" err="1">
                <a:solidFill>
                  <a:schemeClr val="tx2"/>
                </a:solidFill>
                <a:ea typeface="+mn-lt"/>
                <a:cs typeface="+mn-lt"/>
              </a:rPr>
              <a:t>https_address</a:t>
            </a:r>
            <a:r>
              <a:rPr lang="en-US" sz="1600" b="1" dirty="0">
                <a:solidFill>
                  <a:schemeClr val="tx2"/>
                </a:solidFill>
                <a:ea typeface="+mn-lt"/>
                <a:cs typeface="+mn-lt"/>
              </a:rPr>
              <a:t>]/</a:t>
            </a:r>
            <a:r>
              <a:rPr lang="en-US" sz="1600" b="1" dirty="0" err="1">
                <a:solidFill>
                  <a:schemeClr val="tx2"/>
                </a:solidFill>
                <a:ea typeface="+mn-lt"/>
                <a:cs typeface="+mn-lt"/>
              </a:rPr>
              <a:t>api</a:t>
            </a:r>
            <a:r>
              <a:rPr lang="en-US" sz="1600" b="1" dirty="0">
                <a:solidFill>
                  <a:schemeClr val="tx2"/>
                </a:solidFill>
                <a:ea typeface="+mn-lt"/>
                <a:cs typeface="+mn-lt"/>
              </a:rPr>
              <a:t>/action/</a:t>
            </a:r>
            <a:r>
              <a:rPr lang="en-US" sz="1600" b="1" dirty="0" err="1">
                <a:solidFill>
                  <a:schemeClr val="tx2"/>
                </a:solidFill>
                <a:ea typeface="+mn-lt"/>
                <a:cs typeface="+mn-lt"/>
              </a:rPr>
              <a:t>package_show</a:t>
            </a:r>
            <a:r>
              <a:rPr lang="en-US" sz="1600" b="1" dirty="0">
                <a:solidFill>
                  <a:schemeClr val="tx2"/>
                </a:solidFill>
                <a:ea typeface="+mn-lt"/>
                <a:cs typeface="+mn-lt"/>
              </a:rPr>
              <a:t> </a:t>
            </a:r>
            <a:r>
              <a:rPr lang="en-US" sz="1600" dirty="0">
                <a:solidFill>
                  <a:schemeClr val="tx2"/>
                </a:solidFill>
                <a:ea typeface="+mn-lt"/>
                <a:cs typeface="+mn-lt"/>
              </a:rPr>
              <a:t>(for example </a:t>
            </a:r>
            <a:r>
              <a:rPr lang="en-US" sz="1600" dirty="0">
                <a:solidFill>
                  <a:schemeClr val="tx2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dirty="0">
                <a:solidFill>
                  <a:schemeClr val="tx2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datalake</a:t>
            </a:r>
            <a:r>
              <a:rPr lang="en-US" sz="1600" dirty="0">
                <a:solidFill>
                  <a:schemeClr val="tx2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.gaia-project.cloud/api/action/package_show</a:t>
            </a:r>
            <a:r>
              <a:rPr lang="en-US" sz="1600" dirty="0">
                <a:solidFill>
                  <a:schemeClr val="tx2"/>
                </a:solidFill>
                <a:ea typeface="+mn-lt"/>
                <a:cs typeface="+mn-lt"/>
              </a:rPr>
              <a:t>) specifying the "id"</a:t>
            </a:r>
            <a:r>
              <a:rPr lang="en-US" sz="1600" dirty="0">
                <a:solidFill>
                  <a:schemeClr val="tx2"/>
                </a:solidFill>
                <a:latin typeface="Calibri"/>
                <a:cs typeface="Calibri"/>
              </a:rPr>
              <a:t> </a:t>
            </a:r>
            <a:r>
              <a:rPr lang="en-US" sz="1400" dirty="0">
                <a:solidFill>
                  <a:schemeClr val="tx2"/>
                </a:solidFill>
                <a:latin typeface="Consolas"/>
                <a:cs typeface="Calibri"/>
              </a:rPr>
              <a:t>a1e1ccf2-ffcc-4a1a-8465-6d67b31acc7f </a:t>
            </a:r>
            <a:r>
              <a:rPr lang="en-US" sz="1600" dirty="0">
                <a:solidFill>
                  <a:schemeClr val="tx2"/>
                </a:solidFill>
                <a:latin typeface="Calibri"/>
                <a:cs typeface="Calibri"/>
              </a:rPr>
              <a:t>in the POST request</a:t>
            </a:r>
            <a:endParaRPr lang="en-US" dirty="0">
              <a:solidFill>
                <a:schemeClr val="tx2"/>
              </a:solidFill>
              <a:latin typeface="Calibri"/>
              <a:ea typeface="+mn-lt"/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chemeClr val="tx2"/>
              </a:solidFill>
              <a:cs typeface="Calibri"/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tx2"/>
                </a:solidFill>
                <a:cs typeface="Calibri"/>
              </a:rPr>
              <a:t>Be aware that the POST request must include the authentication token retrieved by the OAuth2 authentication process. 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23098126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E8977E2-B4F2-EFB8-90E0-0679D462AEE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Code </a:t>
            </a:r>
            <a:r>
              <a:rPr lang="it-IT" dirty="0" err="1"/>
              <a:t>examples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6E69A8-F8BE-84D6-E2C8-F445C2FA72C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3241A72-B16F-0E02-DDB8-E9BADEEE8BC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86690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ea typeface="+mn-lt"/>
                <a:cs typeface="+mn-lt"/>
              </a:rPr>
              <a:t>A python code with example to upload and retrieve resources from the geodata repository is available at: https://github.com/links-ads/gaia-geodatalake-example</a:t>
            </a:r>
            <a:endParaRPr lang="en-US" dirty="0">
              <a:latin typeface="Roboto Condensed"/>
              <a:ea typeface="+mn-lt"/>
              <a:cs typeface="Calibri"/>
            </a:endParaRP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42963792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BAA0D0B-7CFF-1D99-C4FB-F6BAB21800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FAQ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00E387-9593-6C95-C150-D40956D087A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11D604-B024-88E4-2829-F9420CFD34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3980577"/>
          </a:xfrm>
        </p:spPr>
        <p:txBody>
          <a:bodyPr/>
          <a:lstStyle/>
          <a:p>
            <a:r>
              <a:rPr lang="en-US" b="1" dirty="0">
                <a:solidFill>
                  <a:schemeClr val="tx2"/>
                </a:solidFill>
                <a:latin typeface="OpenSans"/>
              </a:rPr>
              <a:t>Where can I find an implementation example for use API?</a:t>
            </a:r>
          </a:p>
          <a:p>
            <a:pPr marL="477797" lvl="1" indent="0">
              <a:buNone/>
            </a:pPr>
            <a:r>
              <a:rPr lang="en-US" dirty="0" err="1">
                <a:solidFill>
                  <a:schemeClr val="tx2"/>
                </a:solidFill>
                <a:latin typeface="OpenSans"/>
              </a:rPr>
              <a:t>PythonCode</a:t>
            </a:r>
            <a:r>
              <a:rPr lang="en-US" dirty="0">
                <a:solidFill>
                  <a:schemeClr val="tx2"/>
                </a:solidFill>
                <a:latin typeface="OpenSans"/>
              </a:rPr>
              <a:t> folder (please, read the README file)</a:t>
            </a:r>
          </a:p>
          <a:p>
            <a:r>
              <a:rPr lang="en-US" b="1" dirty="0">
                <a:solidFill>
                  <a:schemeClr val="tx2"/>
                </a:solidFill>
                <a:latin typeface="OpenSans"/>
              </a:rPr>
              <a:t>The API always returns an Authorization Error:</a:t>
            </a:r>
          </a:p>
          <a:p>
            <a:pPr marL="477797" lvl="1" indent="0">
              <a:buNone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Check:</a:t>
            </a:r>
          </a:p>
          <a:p>
            <a:pPr marL="820697" lvl="1" indent="-342900">
              <a:buAutoNum type="arabicPeriod"/>
            </a:pPr>
            <a:r>
              <a:rPr lang="en-US" dirty="0">
                <a:solidFill>
                  <a:schemeClr val="tx2"/>
                </a:solidFill>
                <a:latin typeface="OpenSans"/>
              </a:rPr>
              <a:t>that you are trying to contact the right environment (DEV and PROD have different credentials)</a:t>
            </a:r>
          </a:p>
          <a:p>
            <a:pPr marL="820697" lvl="1" indent="-342900">
              <a:buAutoNum type="arabicPeriod"/>
            </a:pPr>
            <a:r>
              <a:rPr lang="en-US" dirty="0">
                <a:solidFill>
                  <a:schemeClr val="tx2"/>
                </a:solidFill>
                <a:latin typeface="OpenSans"/>
                <a:cs typeface="Calibri" panose="020F0502020204030204"/>
              </a:rPr>
              <a:t>Client Secret, Client ID, API KEY must be set properly</a:t>
            </a:r>
          </a:p>
          <a:p>
            <a:r>
              <a:rPr lang="en-US" b="1" dirty="0">
                <a:solidFill>
                  <a:schemeClr val="tx2"/>
                </a:solidFill>
                <a:latin typeface="OpenSans"/>
                <a:cs typeface="Calibri" panose="020F0502020204030204"/>
              </a:rPr>
              <a:t>The API returns Conflict Error 409:</a:t>
            </a:r>
          </a:p>
          <a:p>
            <a:pPr marL="477797" lvl="1" indent="0">
              <a:buNone/>
            </a:pPr>
            <a:r>
              <a:rPr lang="en-US" dirty="0">
                <a:solidFill>
                  <a:schemeClr val="tx2"/>
                </a:solidFill>
                <a:latin typeface="OpenSans"/>
                <a:cs typeface="Calibri" panose="020F0502020204030204"/>
              </a:rPr>
              <a:t>If the data is not valid, this error is returned. This should be followed by the error explanation. </a:t>
            </a:r>
          </a:p>
          <a:p>
            <a:endParaRPr lang="en-US" dirty="0">
              <a:solidFill>
                <a:schemeClr val="tx2"/>
              </a:solidFill>
              <a:latin typeface="OpenSans"/>
              <a:cs typeface="Calibri" panose="020F0502020204030204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tx2"/>
                </a:solidFill>
                <a:latin typeface="OpenSans"/>
                <a:cs typeface="Calibri" panose="020F0502020204030204"/>
              </a:rPr>
              <a:t>If you still encounter errors in uploading data (metadata or files) please send an email to </a:t>
            </a:r>
            <a:r>
              <a:rPr lang="en-US" dirty="0">
                <a:solidFill>
                  <a:schemeClr val="tx2"/>
                </a:solidFill>
                <a:latin typeface="OpenSans"/>
                <a:cs typeface="Calibri" panose="020F0502020204030204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federico.oldani@linksfoundation.com</a:t>
            </a:r>
            <a:r>
              <a:rPr lang="en-US" dirty="0">
                <a:solidFill>
                  <a:schemeClr val="tx2"/>
                </a:solidFill>
                <a:latin typeface="OpenSans"/>
                <a:cs typeface="Calibri" panose="020F0502020204030204"/>
              </a:rPr>
              <a:t> with the description of the Error and, if possible, a copy of the metadata and files to be uploaded. Thank you!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5969847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868646D-0FD9-5F33-6F8B-2F25C28FBE2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Objective</a:t>
            </a:r>
            <a:endParaRPr lang="it-IT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A4ACB56-1B4C-77EC-56AF-91AF5951C8C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574AB11-AC9D-D304-9443-EC20403118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3852337"/>
          </a:xfrm>
        </p:spPr>
        <p:txBody>
          <a:bodyPr/>
          <a:lstStyle/>
          <a:p>
            <a:pPr marL="0" indent="0">
              <a:buNone/>
            </a:pPr>
            <a:r>
              <a:rPr lang="en-GB" sz="1600" b="1" dirty="0"/>
              <a:t>This is a short guide for using the Geodata repository, which is the repository for the all the data collected during the project.</a:t>
            </a:r>
          </a:p>
          <a:p>
            <a:pPr marL="0" indent="0">
              <a:buNone/>
            </a:pPr>
            <a:r>
              <a:rPr lang="en-GB" dirty="0" err="1"/>
              <a:t>GeoData</a:t>
            </a:r>
            <a:r>
              <a:rPr lang="en-GB" dirty="0"/>
              <a:t> Lake can</a:t>
            </a:r>
            <a:r>
              <a:rPr lang="en-GB" sz="1600" dirty="0"/>
              <a:t> deal with an enormous quantity of heterogeneous data:</a:t>
            </a:r>
          </a:p>
          <a:p>
            <a:endParaRPr lang="en-GB" dirty="0"/>
          </a:p>
          <a:p>
            <a:pPr lvl="2"/>
            <a:r>
              <a:rPr lang="en-GB" dirty="0"/>
              <a:t>Geo-environment data</a:t>
            </a:r>
          </a:p>
          <a:p>
            <a:pPr lvl="2"/>
            <a:r>
              <a:rPr lang="en-GB" dirty="0"/>
              <a:t>Satellite imagery</a:t>
            </a:r>
          </a:p>
          <a:p>
            <a:pPr lvl="2"/>
            <a:r>
              <a:rPr lang="en-GB" dirty="0"/>
              <a:t>Weather forecasts</a:t>
            </a:r>
          </a:p>
          <a:p>
            <a:pPr lvl="2"/>
            <a:r>
              <a:rPr lang="en-GB" dirty="0"/>
              <a:t>Social big data</a:t>
            </a:r>
          </a:p>
          <a:p>
            <a:pPr lvl="2"/>
            <a:r>
              <a:rPr lang="en-GB" dirty="0"/>
              <a:t>Sensor data</a:t>
            </a:r>
          </a:p>
          <a:p>
            <a:pPr lvl="2"/>
            <a:r>
              <a:rPr lang="en-GB" dirty="0"/>
              <a:t>Crowdsource data</a:t>
            </a:r>
          </a:p>
          <a:p>
            <a:pPr lvl="2"/>
            <a:r>
              <a:rPr lang="en-GB" dirty="0"/>
              <a:t>…</a:t>
            </a:r>
          </a:p>
          <a:p>
            <a:endParaRPr lang="it-IT" dirty="0"/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301C5F01-BB93-A6A8-9D09-E0E95335AE85}"/>
              </a:ext>
            </a:extLst>
          </p:cNvPr>
          <p:cNvSpPr/>
          <p:nvPr/>
        </p:nvSpPr>
        <p:spPr>
          <a:xfrm>
            <a:off x="3835256" y="2775627"/>
            <a:ext cx="295421" cy="2304374"/>
          </a:xfrm>
          <a:prstGeom prst="rightBrace">
            <a:avLst>
              <a:gd name="adj1" fmla="val 125952"/>
              <a:gd name="adj2" fmla="val 50180"/>
            </a:avLst>
          </a:prstGeom>
          <a:ln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3FBDC2-A38D-FE33-5E38-03879586EFAB}"/>
              </a:ext>
            </a:extLst>
          </p:cNvPr>
          <p:cNvSpPr txBox="1"/>
          <p:nvPr/>
        </p:nvSpPr>
        <p:spPr>
          <a:xfrm>
            <a:off x="4338567" y="3696981"/>
            <a:ext cx="2497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/>
              <a:t>GEODATA LAKE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0542350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5355E6-A9E6-DEEF-F1FC-78C6955FA0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Additional</a:t>
            </a:r>
            <a:r>
              <a:rPr lang="it-IT" dirty="0"/>
              <a:t> info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B45B4C-8599-31F8-EF11-A55B9030C68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F66C178-DB91-3C1D-9D84-7088AEE3478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1744067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</a:rPr>
              <a:t>Complete list of </a:t>
            </a:r>
            <a:r>
              <a:rPr lang="it-IT" dirty="0" err="1">
                <a:solidFill>
                  <a:schemeClr val="tx2"/>
                </a:solidFill>
              </a:rPr>
              <a:t>available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APIs</a:t>
            </a:r>
            <a:r>
              <a:rPr lang="it-IT" dirty="0">
                <a:solidFill>
                  <a:schemeClr val="tx2"/>
                </a:solidFill>
              </a:rPr>
              <a:t>: </a:t>
            </a:r>
            <a:r>
              <a:rPr lang="it-IT" dirty="0">
                <a:solidFill>
                  <a:schemeClr val="tx2"/>
                </a:solidFill>
                <a:hlinkClick r:id="rId2"/>
              </a:rPr>
              <a:t>https://docs.ckan.org/en/2.10/api/</a:t>
            </a:r>
            <a:endParaRPr lang="it-IT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it-IT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</a:rPr>
              <a:t>For </a:t>
            </a:r>
            <a:r>
              <a:rPr lang="it-IT" dirty="0" err="1">
                <a:solidFill>
                  <a:schemeClr val="tx2"/>
                </a:solidFill>
              </a:rPr>
              <a:t>any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request</a:t>
            </a:r>
            <a:r>
              <a:rPr lang="it-IT" dirty="0">
                <a:solidFill>
                  <a:schemeClr val="tx2"/>
                </a:solidFill>
              </a:rPr>
              <a:t> of support &amp; </a:t>
            </a:r>
            <a:r>
              <a:rPr lang="it-IT" dirty="0" err="1">
                <a:solidFill>
                  <a:schemeClr val="tx2"/>
                </a:solidFill>
              </a:rPr>
              <a:t>suggestion</a:t>
            </a:r>
            <a:r>
              <a:rPr lang="it-IT" dirty="0">
                <a:solidFill>
                  <a:schemeClr val="tx2"/>
                </a:solidFill>
              </a:rPr>
              <a:t>: </a:t>
            </a:r>
            <a:r>
              <a:rPr lang="it-IT" i="1" dirty="0">
                <a:solidFill>
                  <a:schemeClr val="tx2"/>
                </a:solidFill>
              </a:rPr>
              <a:t>federico.oldani@linksfoundation.com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22903035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sz="3600" dirty="0">
                <a:solidFill>
                  <a:schemeClr val="accent3"/>
                </a:solidFill>
              </a:rPr>
              <a:t>CONTACTS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algn="r"/>
            <a:r>
              <a:rPr lang="it-IT" sz="1200" b="1">
                <a:solidFill>
                  <a:schemeClr val="accent1"/>
                </a:solidFill>
              </a:rPr>
              <a:t>LiNksfoundation.com</a:t>
            </a:r>
            <a:endParaRPr lang="it-IT" sz="1200" b="1" dirty="0">
              <a:solidFill>
                <a:schemeClr val="accent1"/>
              </a:solidFill>
            </a:endParaRPr>
          </a:p>
        </p:txBody>
      </p:sp>
      <p:sp>
        <p:nvSpPr>
          <p:cNvPr id="10" name="Segnaposto testo 9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t-IT" dirty="0">
                <a:solidFill>
                  <a:schemeClr val="accent3"/>
                </a:solidFill>
              </a:rPr>
              <a:t>Fondazione links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t-IT" b="0" cap="none" dirty="0"/>
              <a:t>Via Pier Carlo Boggio 61 | 10138 Torino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it-IT" b="0" cap="none" dirty="0"/>
              <a:t>P. +39 011 22 76 150 </a:t>
            </a:r>
          </a:p>
        </p:txBody>
      </p:sp>
      <p:sp>
        <p:nvSpPr>
          <p:cNvPr id="8" name="Segnaposto testo 2"/>
          <p:cNvSpPr txBox="1">
            <a:spLocks/>
          </p:cNvSpPr>
          <p:nvPr/>
        </p:nvSpPr>
        <p:spPr>
          <a:xfrm>
            <a:off x="1070996" y="4559503"/>
            <a:ext cx="1037066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262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2400" kern="1200" baseline="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697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28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959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090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221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352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483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14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>
                <a:solidFill>
                  <a:schemeClr val="accent3"/>
                </a:solidFill>
              </a:rPr>
              <a:t>e. </a:t>
            </a:r>
            <a:r>
              <a:rPr lang="it-IT" sz="2000" dirty="0"/>
              <a:t>federico.oldani@linksfoundation.com</a:t>
            </a:r>
          </a:p>
        </p:txBody>
      </p:sp>
      <p:sp>
        <p:nvSpPr>
          <p:cNvPr id="11" name="Segnaposto testo 2"/>
          <p:cNvSpPr txBox="1">
            <a:spLocks/>
          </p:cNvSpPr>
          <p:nvPr/>
        </p:nvSpPr>
        <p:spPr>
          <a:xfrm>
            <a:off x="1070996" y="3370862"/>
            <a:ext cx="1037066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262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2400" kern="1200" baseline="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697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28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959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090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221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352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483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14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Federico Oldani</a:t>
            </a:r>
          </a:p>
        </p:txBody>
      </p:sp>
      <p:sp>
        <p:nvSpPr>
          <p:cNvPr id="12" name="Segnaposto testo 2"/>
          <p:cNvSpPr txBox="1">
            <a:spLocks/>
          </p:cNvSpPr>
          <p:nvPr/>
        </p:nvSpPr>
        <p:spPr>
          <a:xfrm>
            <a:off x="1070996" y="3773119"/>
            <a:ext cx="1037066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indent="0" algn="l" defTabSz="914262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it-IT" sz="2400" kern="1200" baseline="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697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28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959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090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it-IT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221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352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483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614" indent="-228565" algn="l" defTabSz="91426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dirty="0"/>
              <a:t>Applied AI </a:t>
            </a:r>
            <a:r>
              <a:rPr lang="it-IT" sz="2000" dirty="0" err="1"/>
              <a:t>engineer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236227404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ABAF579-44B1-9D97-E007-C81DF140AC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Architecture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454A9F9-50B6-981C-09A0-D4D5C8F71E0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08BF828-1246-F944-303A-71B45E2380E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49348" y="1852747"/>
            <a:ext cx="4936889" cy="3595856"/>
          </a:xfrm>
        </p:spPr>
        <p:txBody>
          <a:bodyPr/>
          <a:lstStyle/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</a:rPr>
              <a:t>The </a:t>
            </a:r>
            <a:r>
              <a:rPr lang="it-IT" b="1" dirty="0" err="1">
                <a:solidFill>
                  <a:schemeClr val="tx2"/>
                </a:solidFill>
              </a:rPr>
              <a:t>GeoData</a:t>
            </a:r>
            <a:r>
              <a:rPr lang="it-IT" b="1" dirty="0">
                <a:solidFill>
                  <a:schemeClr val="tx2"/>
                </a:solidFill>
              </a:rPr>
              <a:t> Lake </a:t>
            </a:r>
            <a:r>
              <a:rPr lang="it-IT" dirty="0" err="1">
                <a:solidFill>
                  <a:schemeClr val="tx2"/>
                </a:solidFill>
              </a:rPr>
              <a:t>is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mainly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composed</a:t>
            </a:r>
            <a:r>
              <a:rPr lang="it-IT" dirty="0">
                <a:solidFill>
                  <a:schemeClr val="tx2"/>
                </a:solidFill>
              </a:rPr>
              <a:t> of </a:t>
            </a:r>
            <a:r>
              <a:rPr lang="it-IT" dirty="0" err="1">
                <a:solidFill>
                  <a:schemeClr val="tx2"/>
                </a:solidFill>
              </a:rPr>
              <a:t>two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components</a:t>
            </a:r>
            <a:r>
              <a:rPr lang="it-IT" dirty="0">
                <a:solidFill>
                  <a:schemeClr val="tx2"/>
                </a:solidFill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2"/>
                </a:solidFill>
              </a:rPr>
              <a:t>Storage Layer: </a:t>
            </a:r>
            <a:r>
              <a:rPr lang="it-IT" dirty="0" err="1">
                <a:solidFill>
                  <a:schemeClr val="tx2"/>
                </a:solidFill>
              </a:rPr>
              <a:t>where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all</a:t>
            </a:r>
            <a:r>
              <a:rPr lang="it-IT" dirty="0">
                <a:solidFill>
                  <a:schemeClr val="tx2"/>
                </a:solidFill>
              </a:rPr>
              <a:t> the </a:t>
            </a:r>
            <a:r>
              <a:rPr lang="it-IT" dirty="0" err="1">
                <a:solidFill>
                  <a:schemeClr val="tx2"/>
                </a:solidFill>
              </a:rPr>
              <a:t>original</a:t>
            </a:r>
            <a:r>
              <a:rPr lang="it-IT" dirty="0">
                <a:solidFill>
                  <a:schemeClr val="tx2"/>
                </a:solidFill>
              </a:rPr>
              <a:t> files are </a:t>
            </a:r>
            <a:r>
              <a:rPr lang="it-IT" dirty="0" err="1">
                <a:solidFill>
                  <a:schemeClr val="tx2"/>
                </a:solidFill>
              </a:rPr>
              <a:t>stored</a:t>
            </a:r>
            <a:endParaRPr lang="it-IT" dirty="0">
              <a:solidFill>
                <a:schemeClr val="tx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tx2"/>
                </a:solidFill>
              </a:rPr>
              <a:t>Catalog</a:t>
            </a:r>
            <a:r>
              <a:rPr lang="it-IT" dirty="0">
                <a:solidFill>
                  <a:schemeClr val="tx2"/>
                </a:solidFill>
              </a:rPr>
              <a:t> Layer: Metadata container. </a:t>
            </a:r>
            <a:r>
              <a:rPr lang="it-IT" dirty="0" err="1">
                <a:solidFill>
                  <a:schemeClr val="tx2"/>
                </a:solidFill>
              </a:rPr>
              <a:t>Each</a:t>
            </a:r>
            <a:r>
              <a:rPr lang="it-IT" dirty="0">
                <a:solidFill>
                  <a:schemeClr val="tx2"/>
                </a:solidFill>
              </a:rPr>
              <a:t> file (or group of files) </a:t>
            </a:r>
            <a:r>
              <a:rPr lang="it-IT" dirty="0" err="1">
                <a:solidFill>
                  <a:schemeClr val="tx2"/>
                </a:solidFill>
              </a:rPr>
              <a:t>is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described</a:t>
            </a:r>
            <a:r>
              <a:rPr lang="it-IT" dirty="0">
                <a:solidFill>
                  <a:schemeClr val="tx2"/>
                </a:solidFill>
              </a:rPr>
              <a:t> by a metadata. The metadata help users to </a:t>
            </a:r>
            <a:r>
              <a:rPr lang="it-IT" dirty="0" err="1">
                <a:solidFill>
                  <a:schemeClr val="tx2"/>
                </a:solidFill>
              </a:rPr>
              <a:t>search</a:t>
            </a:r>
            <a:r>
              <a:rPr lang="it-IT" dirty="0">
                <a:solidFill>
                  <a:schemeClr val="tx2"/>
                </a:solidFill>
              </a:rPr>
              <a:t>, filter and </a:t>
            </a:r>
            <a:r>
              <a:rPr lang="it-IT" dirty="0" err="1">
                <a:solidFill>
                  <a:schemeClr val="tx2"/>
                </a:solidFill>
              </a:rPr>
              <a:t>retrieve</a:t>
            </a:r>
            <a:r>
              <a:rPr lang="it-IT" dirty="0">
                <a:solidFill>
                  <a:schemeClr val="tx2"/>
                </a:solidFill>
              </a:rPr>
              <a:t> the data</a:t>
            </a:r>
          </a:p>
          <a:p>
            <a:pPr marL="0" indent="0" algn="just">
              <a:buNone/>
            </a:pPr>
            <a:endParaRPr lang="it-IT" dirty="0">
              <a:solidFill>
                <a:schemeClr val="tx2"/>
              </a:solidFill>
              <a:cs typeface="Calibri" panose="020F0502020204030204"/>
            </a:endParaRPr>
          </a:p>
          <a:p>
            <a:pPr marL="0" indent="0" algn="just">
              <a:buNone/>
            </a:pPr>
            <a:r>
              <a:rPr lang="it-IT" dirty="0">
                <a:solidFill>
                  <a:schemeClr val="tx2"/>
                </a:solidFill>
              </a:rPr>
              <a:t>The data </a:t>
            </a:r>
            <a:r>
              <a:rPr lang="it-IT" dirty="0" err="1">
                <a:solidFill>
                  <a:schemeClr val="tx2"/>
                </a:solidFill>
              </a:rPr>
              <a:t>collected</a:t>
            </a:r>
            <a:r>
              <a:rPr lang="it-IT" dirty="0">
                <a:solidFill>
                  <a:schemeClr val="tx2"/>
                </a:solidFill>
              </a:rPr>
              <a:t> in the Data Lake </a:t>
            </a:r>
            <a:r>
              <a:rPr lang="it-IT" dirty="0" err="1">
                <a:solidFill>
                  <a:schemeClr val="tx2"/>
                </a:solidFill>
              </a:rPr>
              <a:t>respects</a:t>
            </a:r>
            <a:r>
              <a:rPr lang="it-IT" dirty="0">
                <a:solidFill>
                  <a:schemeClr val="tx2"/>
                </a:solidFill>
              </a:rPr>
              <a:t> the </a:t>
            </a:r>
            <a:r>
              <a:rPr lang="it-IT" b="1" dirty="0">
                <a:solidFill>
                  <a:schemeClr val="tx2"/>
                </a:solidFill>
              </a:rPr>
              <a:t>FAIR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principles</a:t>
            </a:r>
            <a:r>
              <a:rPr lang="it-IT" dirty="0">
                <a:solidFill>
                  <a:schemeClr val="tx2"/>
                </a:solidFill>
              </a:rPr>
              <a:t> (Findability, Accessibility, </a:t>
            </a:r>
            <a:r>
              <a:rPr lang="it-IT" dirty="0" err="1">
                <a:solidFill>
                  <a:schemeClr val="tx2"/>
                </a:solidFill>
              </a:rPr>
              <a:t>Interoperability</a:t>
            </a:r>
            <a:r>
              <a:rPr lang="it-IT" dirty="0">
                <a:solidFill>
                  <a:schemeClr val="tx2"/>
                </a:solidFill>
              </a:rPr>
              <a:t> and </a:t>
            </a:r>
            <a:r>
              <a:rPr lang="it-IT" dirty="0" err="1">
                <a:solidFill>
                  <a:schemeClr val="tx2"/>
                </a:solidFill>
              </a:rPr>
              <a:t>Reusability</a:t>
            </a:r>
            <a:r>
              <a:rPr lang="it-IT" dirty="0">
                <a:solidFill>
                  <a:schemeClr val="tx2"/>
                </a:solidFill>
              </a:rPr>
              <a:t>) and the metadata </a:t>
            </a:r>
            <a:r>
              <a:rPr lang="it-IT" dirty="0" err="1">
                <a:solidFill>
                  <a:schemeClr val="tx2"/>
                </a:solidFill>
              </a:rPr>
              <a:t>is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complaint</a:t>
            </a:r>
            <a:r>
              <a:rPr lang="it-IT" dirty="0">
                <a:solidFill>
                  <a:schemeClr val="tx2"/>
                </a:solidFill>
              </a:rPr>
              <a:t> with </a:t>
            </a:r>
            <a:r>
              <a:rPr lang="it-IT" b="1" dirty="0">
                <a:solidFill>
                  <a:schemeClr val="tx2"/>
                </a:solidFill>
              </a:rPr>
              <a:t>INSPIRE</a:t>
            </a:r>
            <a:r>
              <a:rPr lang="it-IT" dirty="0">
                <a:solidFill>
                  <a:schemeClr val="tx2"/>
                </a:solidFill>
              </a:rPr>
              <a:t> Metadata. 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E5B198-2238-B37A-EAAA-01752449505D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842B394-6702-2EB0-A4E0-0FD83AA0020E}"/>
              </a:ext>
            </a:extLst>
          </p:cNvPr>
          <p:cNvGrpSpPr/>
          <p:nvPr/>
        </p:nvGrpSpPr>
        <p:grpSpPr>
          <a:xfrm>
            <a:off x="6177792" y="1767375"/>
            <a:ext cx="5463346" cy="3608751"/>
            <a:chOff x="2462567" y="1186435"/>
            <a:chExt cx="5131918" cy="352919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2D215D4A-41BE-2B02-465C-8920FC5FD7AC}"/>
                </a:ext>
              </a:extLst>
            </p:cNvPr>
            <p:cNvGrpSpPr/>
            <p:nvPr/>
          </p:nvGrpSpPr>
          <p:grpSpPr>
            <a:xfrm>
              <a:off x="2462567" y="1186435"/>
              <a:ext cx="5131918" cy="3529192"/>
              <a:chOff x="82139" y="719675"/>
              <a:chExt cx="8799193" cy="605115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AC2A4A3A-5952-12F9-572D-A9AE202D255B}"/>
                  </a:ext>
                </a:extLst>
              </p:cNvPr>
              <p:cNvSpPr/>
              <p:nvPr/>
            </p:nvSpPr>
            <p:spPr>
              <a:xfrm>
                <a:off x="6380386" y="3112467"/>
                <a:ext cx="2500946" cy="820682"/>
              </a:xfrm>
              <a:prstGeom prst="rect">
                <a:avLst/>
              </a:prstGeom>
              <a:noFill/>
              <a:ln w="38100" cap="flat" cmpd="sng" algn="ctr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FA85BAB5-8EF1-31F1-B72C-EF488058A814}"/>
                  </a:ext>
                </a:extLst>
              </p:cNvPr>
              <p:cNvSpPr/>
              <p:nvPr/>
            </p:nvSpPr>
            <p:spPr>
              <a:xfrm>
                <a:off x="100876" y="2904385"/>
                <a:ext cx="5820366" cy="3866441"/>
              </a:xfrm>
              <a:prstGeom prst="rect">
                <a:avLst/>
              </a:prstGeom>
              <a:solidFill>
                <a:sysClr val="window" lastClr="FFFFFF">
                  <a:lumMod val="85000"/>
                </a:sysClr>
              </a:solidFill>
              <a:ln w="12700" cap="flat" cmpd="sng" algn="ctr">
                <a:solidFill>
                  <a:sysClr val="window" lastClr="FFFFFF">
                    <a:lumMod val="85000"/>
                  </a:sys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CB97220-C356-644D-8A9A-AC06CEA71F13}"/>
                  </a:ext>
                </a:extLst>
              </p:cNvPr>
              <p:cNvSpPr/>
              <p:nvPr/>
            </p:nvSpPr>
            <p:spPr>
              <a:xfrm>
                <a:off x="616127" y="4993477"/>
                <a:ext cx="5061977" cy="1533924"/>
              </a:xfrm>
              <a:prstGeom prst="rect">
                <a:avLst/>
              </a:prstGeom>
              <a:solidFill>
                <a:sysClr val="windowText" lastClr="000000">
                  <a:lumMod val="95000"/>
                  <a:lumOff val="5000"/>
                </a:sysClr>
              </a:solidFill>
              <a:ln w="12700" cap="flat" cmpd="sng" algn="ctr">
                <a:solidFill>
                  <a:srgbClr val="00206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17" name="Picture 2" descr="Access Files on Public Azure BLOB Storage using .NET Core | by Hendi  Suhardja | Medium">
                <a:extLst>
                  <a:ext uri="{FF2B5EF4-FFF2-40B4-BE49-F238E27FC236}">
                    <a16:creationId xmlns:a16="http://schemas.microsoft.com/office/drawing/2014/main" id="{3CF8D32A-79EA-094B-516D-5608ADE08A4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139631" y="5943381"/>
                <a:ext cx="1506669" cy="64593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B14FE62-D381-4567-4366-8B6B977F2E22}"/>
                  </a:ext>
                </a:extLst>
              </p:cNvPr>
              <p:cNvSpPr/>
              <p:nvPr/>
            </p:nvSpPr>
            <p:spPr>
              <a:xfrm>
                <a:off x="616127" y="3105490"/>
                <a:ext cx="5061977" cy="1533924"/>
              </a:xfrm>
              <a:prstGeom prst="rect">
                <a:avLst/>
              </a:prstGeom>
              <a:solidFill>
                <a:schemeClr val="accent2"/>
              </a:solidFill>
              <a:ln w="12700" cap="flat" cmpd="sng" algn="ctr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9B7870A-EB56-5953-15E7-FA6682F0415F}"/>
                  </a:ext>
                </a:extLst>
              </p:cNvPr>
              <p:cNvSpPr txBox="1"/>
              <p:nvPr/>
            </p:nvSpPr>
            <p:spPr>
              <a:xfrm>
                <a:off x="1874006" y="3277424"/>
                <a:ext cx="3140278" cy="619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0" i="0" u="none" strike="noStrike" kern="0" cap="none" spc="0" normalizeH="0" baseline="0" noProof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rPr>
                  <a:t>Catalog</a:t>
                </a:r>
                <a:r>
                  <a:rPr kumimoji="0" lang="it-IT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rPr>
                  <a:t> Layer</a:t>
                </a: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pic>
            <p:nvPicPr>
              <p:cNvPr id="20" name="Picture 4">
                <a:extLst>
                  <a:ext uri="{FF2B5EF4-FFF2-40B4-BE49-F238E27FC236}">
                    <a16:creationId xmlns:a16="http://schemas.microsoft.com/office/drawing/2014/main" id="{3B0B6078-6BC8-1CED-9C21-8B318135753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4830596" y="4269265"/>
                <a:ext cx="736633" cy="2421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1" name="Arrow: Down 20">
                <a:extLst>
                  <a:ext uri="{FF2B5EF4-FFF2-40B4-BE49-F238E27FC236}">
                    <a16:creationId xmlns:a16="http://schemas.microsoft.com/office/drawing/2014/main" id="{AA6C56D5-3906-DC9D-F1AE-05D0A59F5AA1}"/>
                  </a:ext>
                </a:extLst>
              </p:cNvPr>
              <p:cNvSpPr/>
              <p:nvPr/>
            </p:nvSpPr>
            <p:spPr>
              <a:xfrm>
                <a:off x="3142595" y="4644209"/>
                <a:ext cx="194330" cy="344473"/>
              </a:xfrm>
              <a:prstGeom prst="downArrow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2" name="Arrow: Down 21">
                <a:extLst>
                  <a:ext uri="{FF2B5EF4-FFF2-40B4-BE49-F238E27FC236}">
                    <a16:creationId xmlns:a16="http://schemas.microsoft.com/office/drawing/2014/main" id="{147CC926-80EB-FE71-05AE-20C5A76CAB97}"/>
                  </a:ext>
                </a:extLst>
              </p:cNvPr>
              <p:cNvSpPr/>
              <p:nvPr/>
            </p:nvSpPr>
            <p:spPr>
              <a:xfrm rot="10800000">
                <a:off x="2937652" y="4649004"/>
                <a:ext cx="194330" cy="344473"/>
              </a:xfrm>
              <a:prstGeom prst="downArrow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3" name="Arrow: Down 22">
                <a:extLst>
                  <a:ext uri="{FF2B5EF4-FFF2-40B4-BE49-F238E27FC236}">
                    <a16:creationId xmlns:a16="http://schemas.microsoft.com/office/drawing/2014/main" id="{A140E9DC-E756-C624-D4E3-B404127204DE}"/>
                  </a:ext>
                </a:extLst>
              </p:cNvPr>
              <p:cNvSpPr/>
              <p:nvPr/>
            </p:nvSpPr>
            <p:spPr>
              <a:xfrm>
                <a:off x="3153236" y="1316716"/>
                <a:ext cx="202147" cy="493372"/>
              </a:xfrm>
              <a:prstGeom prst="downArrow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24" name="Arrow: Down 23">
                <a:extLst>
                  <a:ext uri="{FF2B5EF4-FFF2-40B4-BE49-F238E27FC236}">
                    <a16:creationId xmlns:a16="http://schemas.microsoft.com/office/drawing/2014/main" id="{96C314D1-4439-209B-BC20-D14B2E0F3DB3}"/>
                  </a:ext>
                </a:extLst>
              </p:cNvPr>
              <p:cNvSpPr/>
              <p:nvPr/>
            </p:nvSpPr>
            <p:spPr>
              <a:xfrm rot="10800000">
                <a:off x="2958906" y="1321509"/>
                <a:ext cx="191112" cy="493371"/>
              </a:xfrm>
              <a:prstGeom prst="downArrow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25" name="Picture 2" descr="Contact Friend Icon - Free vector graphic on Pixabay">
                <a:extLst>
                  <a:ext uri="{FF2B5EF4-FFF2-40B4-BE49-F238E27FC236}">
                    <a16:creationId xmlns:a16="http://schemas.microsoft.com/office/drawing/2014/main" id="{67B69F4A-B9BD-643B-6BBB-6C5E0FF6169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624824" y="729857"/>
                <a:ext cx="444706" cy="573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6" name="Picture 2" descr="Contact Friend Icon - Free vector graphic on Pixabay">
                <a:extLst>
                  <a:ext uri="{FF2B5EF4-FFF2-40B4-BE49-F238E27FC236}">
                    <a16:creationId xmlns:a16="http://schemas.microsoft.com/office/drawing/2014/main" id="{D5599A73-9213-B125-58E8-4EB73F78AEF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181783" y="733940"/>
                <a:ext cx="444706" cy="573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7" name="Picture 2" descr="Contact Friend Icon - Free vector graphic on Pixabay">
                <a:extLst>
                  <a:ext uri="{FF2B5EF4-FFF2-40B4-BE49-F238E27FC236}">
                    <a16:creationId xmlns:a16="http://schemas.microsoft.com/office/drawing/2014/main" id="{CBA607C4-6A60-B232-3C4F-F16E691E60C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20631" y="721114"/>
                <a:ext cx="444706" cy="573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8" name="Picture 2" descr="Contact Friend Icon - Free vector graphic on Pixabay">
                <a:extLst>
                  <a:ext uri="{FF2B5EF4-FFF2-40B4-BE49-F238E27FC236}">
                    <a16:creationId xmlns:a16="http://schemas.microsoft.com/office/drawing/2014/main" id="{B3F06895-3CED-C3C1-52CA-C56189CF0EA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873342" y="719675"/>
                <a:ext cx="444706" cy="573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29" name="Picture 2" descr="Contact Friend Icon - Free vector graphic on Pixabay">
                <a:extLst>
                  <a:ext uri="{FF2B5EF4-FFF2-40B4-BE49-F238E27FC236}">
                    <a16:creationId xmlns:a16="http://schemas.microsoft.com/office/drawing/2014/main" id="{65E413C6-B772-5EFC-C6F6-77BB5554FB8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749083" y="725321"/>
                <a:ext cx="444706" cy="573814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18D92843-7427-66EA-2887-4A689DD0A275}"/>
                  </a:ext>
                </a:extLst>
              </p:cNvPr>
              <p:cNvSpPr txBox="1"/>
              <p:nvPr/>
            </p:nvSpPr>
            <p:spPr>
              <a:xfrm>
                <a:off x="4501499" y="934337"/>
                <a:ext cx="2342130" cy="4386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it-IT" sz="1050" kern="0" dirty="0">
                    <a:solidFill>
                      <a:prstClr val="black"/>
                    </a:solidFill>
                    <a:latin typeface="Calibri" panose="020F0502020204030204"/>
                  </a:rPr>
                  <a:t>Users</a:t>
                </a:r>
                <a:endParaRPr kumimoji="0" lang="en-US" sz="105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31" name="Arrow: Down 30">
                <a:extLst>
                  <a:ext uri="{FF2B5EF4-FFF2-40B4-BE49-F238E27FC236}">
                    <a16:creationId xmlns:a16="http://schemas.microsoft.com/office/drawing/2014/main" id="{36E80EC1-84E9-8563-9EF0-8AC0DB934A5F}"/>
                  </a:ext>
                </a:extLst>
              </p:cNvPr>
              <p:cNvSpPr/>
              <p:nvPr/>
            </p:nvSpPr>
            <p:spPr>
              <a:xfrm rot="16200000">
                <a:off x="5916148" y="3204236"/>
                <a:ext cx="210559" cy="666853"/>
              </a:xfrm>
              <a:prstGeom prst="downArrow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pic>
            <p:nvPicPr>
              <p:cNvPr id="32" name="Picture 4" descr="Messaging that just works — RabbitMQ">
                <a:extLst>
                  <a:ext uri="{FF2B5EF4-FFF2-40B4-BE49-F238E27FC236}">
                    <a16:creationId xmlns:a16="http://schemas.microsoft.com/office/drawing/2014/main" id="{52EB193C-65A1-C65E-E5DA-6021DCC8CA0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14720" y="3713259"/>
                <a:ext cx="1022202" cy="15809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51E4B56-155F-E380-87DB-3BA82AA9C934}"/>
                  </a:ext>
                </a:extLst>
              </p:cNvPr>
              <p:cNvSpPr txBox="1"/>
              <p:nvPr/>
            </p:nvSpPr>
            <p:spPr>
              <a:xfrm rot="16200000">
                <a:off x="-1644887" y="4631416"/>
                <a:ext cx="3866440" cy="4123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2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Data Lake</a:t>
                </a:r>
                <a:endParaRPr kumimoji="0" lang="en-US" sz="12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pic>
            <p:nvPicPr>
              <p:cNvPr id="34" name="Picture 2" descr="2019 Brewers | Colorado Startup Brews | Denver">
                <a:extLst>
                  <a:ext uri="{FF2B5EF4-FFF2-40B4-BE49-F238E27FC236}">
                    <a16:creationId xmlns:a16="http://schemas.microsoft.com/office/drawing/2014/main" id="{91EFEE21-C534-32CB-444B-0D68BB9AE3E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384783" y="2296039"/>
                <a:ext cx="925124" cy="48569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110D2635-A719-28B4-A2C5-91441DE39841}"/>
                  </a:ext>
                </a:extLst>
              </p:cNvPr>
              <p:cNvSpPr txBox="1"/>
              <p:nvPr/>
            </p:nvSpPr>
            <p:spPr>
              <a:xfrm>
                <a:off x="6436491" y="3306830"/>
                <a:ext cx="2365605" cy="4386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1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Messaging System</a:t>
                </a: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0AA5485-89DB-F225-3EA0-C9E4DCB66BF6}"/>
                  </a:ext>
                </a:extLst>
              </p:cNvPr>
              <p:cNvSpPr/>
              <p:nvPr/>
            </p:nvSpPr>
            <p:spPr>
              <a:xfrm>
                <a:off x="1849560" y="1841477"/>
                <a:ext cx="2500946" cy="820682"/>
              </a:xfrm>
              <a:prstGeom prst="rect">
                <a:avLst/>
              </a:prstGeom>
              <a:noFill/>
              <a:ln w="38100" cap="flat" cmpd="sng" algn="ctr">
                <a:solidFill>
                  <a:schemeClr val="accent1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B8474C9-52F2-9D94-C5CC-E048394BA8A6}"/>
                  </a:ext>
                </a:extLst>
              </p:cNvPr>
              <p:cNvSpPr txBox="1"/>
              <p:nvPr/>
            </p:nvSpPr>
            <p:spPr>
              <a:xfrm>
                <a:off x="1804550" y="1965479"/>
                <a:ext cx="2648045" cy="5160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4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libri" panose="020F0502020204030204"/>
                  </a:rPr>
                  <a:t>Authentication</a:t>
                </a:r>
                <a:endPara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  <p:sp>
            <p:nvSpPr>
              <p:cNvPr id="38" name="Arrow: Down 37">
                <a:extLst>
                  <a:ext uri="{FF2B5EF4-FFF2-40B4-BE49-F238E27FC236}">
                    <a16:creationId xmlns:a16="http://schemas.microsoft.com/office/drawing/2014/main" id="{4823B07E-FBFE-E8A2-FBF6-A758B180C3C5}"/>
                  </a:ext>
                </a:extLst>
              </p:cNvPr>
              <p:cNvSpPr/>
              <p:nvPr/>
            </p:nvSpPr>
            <p:spPr>
              <a:xfrm>
                <a:off x="3161304" y="2659027"/>
                <a:ext cx="193614" cy="432080"/>
              </a:xfrm>
              <a:prstGeom prst="downArrow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39" name="Arrow: Down 38">
                <a:extLst>
                  <a:ext uri="{FF2B5EF4-FFF2-40B4-BE49-F238E27FC236}">
                    <a16:creationId xmlns:a16="http://schemas.microsoft.com/office/drawing/2014/main" id="{EC6C8C3D-0865-10DA-0E50-1D2732571B47}"/>
                  </a:ext>
                </a:extLst>
              </p:cNvPr>
              <p:cNvSpPr/>
              <p:nvPr/>
            </p:nvSpPr>
            <p:spPr>
              <a:xfrm rot="10800000">
                <a:off x="2966973" y="2663820"/>
                <a:ext cx="183045" cy="432079"/>
              </a:xfrm>
              <a:prstGeom prst="downArrow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50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9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99A580F4-1367-DFAA-B124-F03A2597A85E}"/>
                  </a:ext>
                </a:extLst>
              </p:cNvPr>
              <p:cNvSpPr txBox="1"/>
              <p:nvPr/>
            </p:nvSpPr>
            <p:spPr>
              <a:xfrm>
                <a:off x="1849563" y="5185407"/>
                <a:ext cx="3140278" cy="6192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it-IT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</a:rPr>
                  <a:t>Storage Layer</a:t>
                </a: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</a:endParaRP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058DFFB-C345-9DF7-4B8E-15428AC679DE}"/>
                </a:ext>
              </a:extLst>
            </p:cNvPr>
            <p:cNvSpPr txBox="1"/>
            <p:nvPr/>
          </p:nvSpPr>
          <p:spPr>
            <a:xfrm>
              <a:off x="3362301" y="4100547"/>
              <a:ext cx="1594903" cy="3611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it-IT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Courier New" panose="02070309020205020404" pitchFamily="49" charset="0"/>
                  <a:cs typeface="Courier New" panose="02070309020205020404" pitchFamily="49" charset="0"/>
                </a:rPr>
                <a:t>(</a:t>
              </a:r>
              <a:r>
                <a:rPr kumimoji="0" lang="it-IT" sz="1800" b="1" i="0" u="none" strike="noStrike" kern="0" cap="none" spc="0" normalizeH="0" baseline="0" noProof="0" dirty="0" err="1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Courier New" panose="02070309020205020404" pitchFamily="49" charset="0"/>
                  <a:cs typeface="Courier New" panose="02070309020205020404" pitchFamily="49" charset="0"/>
                </a:rPr>
                <a:t>raw</a:t>
              </a:r>
              <a:r>
                <a:rPr kumimoji="0" lang="it-IT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Courier New" panose="02070309020205020404" pitchFamily="49" charset="0"/>
                  <a:cs typeface="Courier New" panose="02070309020205020404" pitchFamily="49" charset="0"/>
                </a:rPr>
                <a:t> data)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FFC1779-0D89-ED71-85F5-0E55C0C15188}"/>
                </a:ext>
              </a:extLst>
            </p:cNvPr>
            <p:cNvSpPr txBox="1"/>
            <p:nvPr/>
          </p:nvSpPr>
          <p:spPr>
            <a:xfrm>
              <a:off x="3481729" y="3028216"/>
              <a:ext cx="1472507" cy="36119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>
                      <a:lumMod val="25000"/>
                    </a:prstClr>
                  </a:solidFill>
                  <a:effectLst/>
                  <a:uLnTx/>
                  <a:uFillTx/>
                  <a:latin typeface="Courier New" panose="02070309020205020404" pitchFamily="49" charset="0"/>
                  <a:cs typeface="Courier New" panose="02070309020205020404" pitchFamily="49" charset="0"/>
                </a:rPr>
                <a:t>(Metadata)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3939055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1212C99-0BD0-057E-EAD9-1F0278837AD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 err="1"/>
              <a:t>Usage</a:t>
            </a:r>
            <a:endParaRPr lang="it-IT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012CB5-6744-DF9A-229A-A36AE3555F4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F5F88A4-92BE-15F2-7AC6-506EEFDC7BED}"/>
              </a:ext>
            </a:extLst>
          </p:cNvPr>
          <p:cNvSpPr txBox="1"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183640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indent="0">
              <a:buNone/>
            </a:pPr>
            <a:r>
              <a:rPr lang="it-IT" dirty="0">
                <a:solidFill>
                  <a:schemeClr val="tx2"/>
                </a:solidFill>
              </a:rPr>
              <a:t>The </a:t>
            </a:r>
            <a:r>
              <a:rPr lang="it-IT" b="1" dirty="0" err="1">
                <a:solidFill>
                  <a:schemeClr val="tx2"/>
                </a:solidFill>
              </a:rPr>
              <a:t>GeoData</a:t>
            </a:r>
            <a:r>
              <a:rPr lang="it-IT" b="1" dirty="0">
                <a:solidFill>
                  <a:schemeClr val="tx2"/>
                </a:solidFill>
              </a:rPr>
              <a:t> Lake </a:t>
            </a:r>
            <a:r>
              <a:rPr lang="it-IT" dirty="0">
                <a:solidFill>
                  <a:schemeClr val="tx2"/>
                </a:solidFill>
              </a:rPr>
              <a:t>can be </a:t>
            </a:r>
            <a:r>
              <a:rPr lang="it-IT" dirty="0" err="1">
                <a:solidFill>
                  <a:schemeClr val="tx2"/>
                </a:solidFill>
              </a:rPr>
              <a:t>used</a:t>
            </a:r>
            <a:r>
              <a:rPr lang="it-IT" dirty="0">
                <a:solidFill>
                  <a:schemeClr val="tx2"/>
                </a:solidFill>
              </a:rPr>
              <a:t> via </a:t>
            </a:r>
            <a:r>
              <a:rPr lang="it-IT" b="1" dirty="0">
                <a:solidFill>
                  <a:schemeClr val="tx2"/>
                </a:solidFill>
              </a:rPr>
              <a:t>API</a:t>
            </a:r>
            <a:r>
              <a:rPr lang="it-IT" dirty="0">
                <a:solidFill>
                  <a:schemeClr val="tx2"/>
                </a:solidFill>
              </a:rPr>
              <a:t> or </a:t>
            </a:r>
            <a:r>
              <a:rPr lang="it-IT" b="1" dirty="0">
                <a:solidFill>
                  <a:schemeClr val="tx2"/>
                </a:solidFill>
              </a:rPr>
              <a:t>web-</a:t>
            </a:r>
            <a:r>
              <a:rPr lang="it-IT" b="1" dirty="0" err="1">
                <a:solidFill>
                  <a:schemeClr val="tx2"/>
                </a:solidFill>
              </a:rPr>
              <a:t>based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interface</a:t>
            </a:r>
            <a:r>
              <a:rPr lang="it-IT" dirty="0">
                <a:solidFill>
                  <a:schemeClr val="tx2"/>
                </a:solidFill>
              </a:rPr>
              <a:t> </a:t>
            </a:r>
          </a:p>
          <a:p>
            <a:pPr marL="0" indent="0" algn="just">
              <a:buNone/>
            </a:pPr>
            <a:r>
              <a:rPr lang="it-IT" dirty="0">
                <a:solidFill>
                  <a:schemeClr val="tx1"/>
                </a:solidFill>
              </a:rPr>
              <a:t>URL: </a:t>
            </a:r>
            <a:r>
              <a:rPr lang="it-IT" dirty="0" err="1">
                <a:solidFill>
                  <a:srgbClr val="008FD2"/>
                </a:solidFill>
              </a:rPr>
              <a:t>datalake.gaia-project.cloud</a:t>
            </a:r>
            <a:r>
              <a:rPr lang="it-IT" dirty="0">
                <a:solidFill>
                  <a:srgbClr val="008FD2"/>
                </a:solidFill>
              </a:rPr>
              <a:t> </a:t>
            </a:r>
            <a:endParaRPr lang="it-IT" dirty="0">
              <a:solidFill>
                <a:srgbClr val="008FD2"/>
              </a:solidFill>
              <a:ea typeface="Roboto Condensed"/>
            </a:endParaRPr>
          </a:p>
          <a:p>
            <a:endParaRPr lang="it-IT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b="1" dirty="0">
                <a:solidFill>
                  <a:schemeClr val="tx2"/>
                </a:solidFill>
              </a:rPr>
              <a:t>Authentication</a:t>
            </a:r>
            <a:endParaRPr lang="it-IT" sz="2400" b="1" dirty="0">
              <a:solidFill>
                <a:schemeClr val="tx2"/>
              </a:solidFill>
            </a:endParaRPr>
          </a:p>
          <a:p>
            <a:pPr marL="0" indent="0">
              <a:buNone/>
            </a:pPr>
            <a:r>
              <a:rPr lang="it-IT" dirty="0" err="1">
                <a:solidFill>
                  <a:schemeClr val="tx2"/>
                </a:solidFill>
              </a:rPr>
              <a:t>Each</a:t>
            </a:r>
            <a:r>
              <a:rPr lang="it-IT" dirty="0">
                <a:solidFill>
                  <a:schemeClr val="tx2"/>
                </a:solidFill>
              </a:rPr>
              <a:t> partner </a:t>
            </a:r>
            <a:r>
              <a:rPr lang="it-IT" dirty="0" err="1">
                <a:solidFill>
                  <a:schemeClr val="tx2"/>
                </a:solidFill>
              </a:rPr>
              <a:t>will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receive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u="sng" dirty="0">
                <a:solidFill>
                  <a:schemeClr val="tx2"/>
                </a:solidFill>
              </a:rPr>
              <a:t>the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credentials</a:t>
            </a:r>
            <a:r>
              <a:rPr lang="it-IT" dirty="0">
                <a:solidFill>
                  <a:schemeClr val="tx2"/>
                </a:solidFill>
              </a:rPr>
              <a:t> for </a:t>
            </a:r>
            <a:r>
              <a:rPr lang="it-IT" dirty="0" err="1">
                <a:solidFill>
                  <a:schemeClr val="tx2"/>
                </a:solidFill>
              </a:rPr>
              <a:t>accessing</a:t>
            </a:r>
            <a:r>
              <a:rPr lang="it-IT" dirty="0">
                <a:solidFill>
                  <a:schemeClr val="tx2"/>
                </a:solidFill>
              </a:rPr>
              <a:t> the </a:t>
            </a:r>
            <a:r>
              <a:rPr lang="it-IT" dirty="0" err="1">
                <a:solidFill>
                  <a:schemeClr val="tx2"/>
                </a:solidFill>
              </a:rPr>
              <a:t>platform</a:t>
            </a:r>
            <a:r>
              <a:rPr lang="it-IT" dirty="0">
                <a:solidFill>
                  <a:schemeClr val="tx2"/>
                </a:solidFill>
              </a:rPr>
              <a:t>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60BFD8-FF2F-23E8-14D9-43B21B0F919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A4AF16A-B0B8-4637-BCC3-1D6538DB946A}" type="datetime4">
              <a:rPr lang="it-IT" smtClean="0"/>
              <a:t>4 luglio 2024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30811567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6D48229-7051-40E8-A621-7F901D6933D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838200" y="2766219"/>
            <a:ext cx="10515600" cy="1325562"/>
          </a:xfrm>
        </p:spPr>
        <p:txBody>
          <a:bodyPr/>
          <a:lstStyle/>
          <a:p>
            <a:pPr algn="ctr"/>
            <a:r>
              <a:rPr lang="it-IT" b="1" dirty="0"/>
              <a:t>GUIDE</a:t>
            </a:r>
            <a:br>
              <a:rPr lang="it-IT" dirty="0"/>
            </a:br>
            <a:r>
              <a:rPr lang="it-IT" dirty="0"/>
              <a:t>Web </a:t>
            </a:r>
            <a:r>
              <a:rPr lang="it-IT" dirty="0" err="1"/>
              <a:t>based</a:t>
            </a:r>
            <a:r>
              <a:rPr lang="it-IT" dirty="0"/>
              <a:t> </a:t>
            </a:r>
            <a:r>
              <a:rPr lang="it-IT" dirty="0" err="1"/>
              <a:t>interface</a:t>
            </a:r>
            <a:endParaRPr lang="en-US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032B51E-C9B7-407E-AC71-853F8AECAC14}"/>
              </a:ext>
            </a:extLst>
          </p:cNvPr>
          <p:cNvCxnSpPr>
            <a:cxnSpLocks/>
          </p:cNvCxnSpPr>
          <p:nvPr/>
        </p:nvCxnSpPr>
        <p:spPr>
          <a:xfrm>
            <a:off x="6096000" y="4445224"/>
            <a:ext cx="0" cy="238539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669583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1F83624-CE25-B125-0DC0-9144CA22B7B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User authentication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365C31-A03A-B555-8DFF-24397E91B5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A8A0BE3-D458-43E2-806D-8F0C18A28A82}"/>
              </a:ext>
            </a:extLst>
          </p:cNvPr>
          <p:cNvSpPr/>
          <p:nvPr/>
        </p:nvSpPr>
        <p:spPr>
          <a:xfrm>
            <a:off x="7001983" y="3255680"/>
            <a:ext cx="286593" cy="365125"/>
          </a:xfrm>
          <a:prstGeom prst="right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13FDA69-E9F0-477F-8421-1C074735D4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576" y="1732243"/>
            <a:ext cx="3687394" cy="30491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F8C44F-C0C7-10AF-48E2-2606F5BDFB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97" y="1732243"/>
            <a:ext cx="6198389" cy="3830320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9895D1C-5D9D-4EAF-AD2F-436FAE98E0D9}"/>
              </a:ext>
            </a:extLst>
          </p:cNvPr>
          <p:cNvSpPr/>
          <p:nvPr/>
        </p:nvSpPr>
        <p:spPr>
          <a:xfrm>
            <a:off x="5662291" y="1696447"/>
            <a:ext cx="367748" cy="228232"/>
          </a:xfrm>
          <a:prstGeom prst="round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68288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3F1151-55E0-9562-5C78-6E8DBF9E20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Upload data (1/2)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38862-2FA5-6773-DDAA-2D4F3F4D8D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96EB71-010C-D810-26A5-EC76EEF056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428541"/>
            <a:ext cx="11090275" cy="2354491"/>
          </a:xfrm>
        </p:spPr>
        <p:txBody>
          <a:bodyPr/>
          <a:lstStyle/>
          <a:p>
            <a:pPr marL="0" indent="0">
              <a:buNone/>
            </a:pPr>
            <a:r>
              <a:rPr lang="it-IT" dirty="0" err="1">
                <a:solidFill>
                  <a:schemeClr val="tx2"/>
                </a:solidFill>
              </a:rPr>
              <a:t>As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mention</a:t>
            </a:r>
            <a:r>
              <a:rPr lang="it-IT" dirty="0">
                <a:solidFill>
                  <a:schemeClr val="tx2"/>
                </a:solidFill>
              </a:rPr>
              <a:t> in the </a:t>
            </a:r>
            <a:r>
              <a:rPr lang="it-IT" dirty="0" err="1">
                <a:solidFill>
                  <a:schemeClr val="tx2"/>
                </a:solidFill>
              </a:rPr>
              <a:t>introduction</a:t>
            </a:r>
            <a:r>
              <a:rPr lang="it-IT" dirty="0">
                <a:solidFill>
                  <a:schemeClr val="tx2"/>
                </a:solidFill>
              </a:rPr>
              <a:t>, for </a:t>
            </a:r>
            <a:r>
              <a:rPr lang="it-IT" dirty="0" err="1">
                <a:solidFill>
                  <a:schemeClr val="tx2"/>
                </a:solidFill>
              </a:rPr>
              <a:t>each</a:t>
            </a:r>
            <a:r>
              <a:rPr lang="it-IT" dirty="0">
                <a:solidFill>
                  <a:schemeClr val="tx2"/>
                </a:solidFill>
              </a:rPr>
              <a:t> data (or group of data </a:t>
            </a:r>
            <a:r>
              <a:rPr lang="it-IT" dirty="0" err="1">
                <a:solidFill>
                  <a:schemeClr val="tx2"/>
                </a:solidFill>
              </a:rPr>
              <a:t>if</a:t>
            </a:r>
            <a:r>
              <a:rPr lang="it-IT" dirty="0">
                <a:solidFill>
                  <a:schemeClr val="tx2"/>
                </a:solidFill>
              </a:rPr>
              <a:t> it </a:t>
            </a:r>
            <a:r>
              <a:rPr lang="it-IT" dirty="0" err="1">
                <a:solidFill>
                  <a:schemeClr val="tx2"/>
                </a:solidFill>
              </a:rPr>
              <a:t>refers</a:t>
            </a:r>
            <a:r>
              <a:rPr lang="it-IT" dirty="0">
                <a:solidFill>
                  <a:schemeClr val="tx2"/>
                </a:solidFill>
              </a:rPr>
              <a:t> to the </a:t>
            </a:r>
            <a:r>
              <a:rPr lang="it-IT" dirty="0" err="1">
                <a:solidFill>
                  <a:schemeClr val="tx2"/>
                </a:solidFill>
              </a:rPr>
              <a:t>same</a:t>
            </a:r>
            <a:r>
              <a:rPr lang="it-IT" dirty="0">
                <a:solidFill>
                  <a:schemeClr val="tx2"/>
                </a:solidFill>
              </a:rPr>
              <a:t> event) the user must create a metadata to </a:t>
            </a:r>
            <a:r>
              <a:rPr lang="it-IT" dirty="0" err="1">
                <a:solidFill>
                  <a:schemeClr val="tx2"/>
                </a:solidFill>
              </a:rPr>
              <a:t>describe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what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she</a:t>
            </a:r>
            <a:r>
              <a:rPr lang="it-IT" dirty="0">
                <a:solidFill>
                  <a:schemeClr val="tx2"/>
                </a:solidFill>
              </a:rPr>
              <a:t>/he </a:t>
            </a:r>
            <a:r>
              <a:rPr lang="it-IT" dirty="0" err="1">
                <a:solidFill>
                  <a:schemeClr val="tx2"/>
                </a:solidFill>
              </a:rPr>
              <a:t>is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going</a:t>
            </a:r>
            <a:r>
              <a:rPr lang="it-IT" dirty="0">
                <a:solidFill>
                  <a:schemeClr val="tx2"/>
                </a:solidFill>
              </a:rPr>
              <a:t> to upload.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>
                <a:solidFill>
                  <a:schemeClr val="tx2"/>
                </a:solidFill>
              </a:rPr>
              <a:t>To create a metadata go to </a:t>
            </a:r>
            <a:r>
              <a:rPr lang="it-IT" i="1" dirty="0">
                <a:solidFill>
                  <a:schemeClr val="tx2"/>
                </a:solidFill>
              </a:rPr>
              <a:t>Dataset &gt; </a:t>
            </a:r>
            <a:r>
              <a:rPr lang="it-IT" i="1" dirty="0" err="1">
                <a:solidFill>
                  <a:schemeClr val="tx2"/>
                </a:solidFill>
              </a:rPr>
              <a:t>Add</a:t>
            </a:r>
            <a:r>
              <a:rPr lang="it-IT" i="1" dirty="0">
                <a:solidFill>
                  <a:schemeClr val="tx2"/>
                </a:solidFill>
              </a:rPr>
              <a:t> Dataset</a:t>
            </a:r>
          </a:p>
          <a:p>
            <a:pPr marL="342900" indent="-342900">
              <a:buFont typeface="+mj-lt"/>
              <a:buAutoNum type="arabicPeriod"/>
            </a:pPr>
            <a:r>
              <a:rPr lang="it-IT" dirty="0" err="1">
                <a:solidFill>
                  <a:schemeClr val="tx2"/>
                </a:solidFill>
              </a:rPr>
              <a:t>Fill</a:t>
            </a:r>
            <a:r>
              <a:rPr lang="it-IT" dirty="0">
                <a:solidFill>
                  <a:schemeClr val="tx2"/>
                </a:solidFill>
              </a:rPr>
              <a:t> the </a:t>
            </a:r>
            <a:r>
              <a:rPr lang="it-IT" dirty="0" err="1">
                <a:solidFill>
                  <a:schemeClr val="tx2"/>
                </a:solidFill>
              </a:rPr>
              <a:t>form</a:t>
            </a:r>
            <a:r>
              <a:rPr lang="it-IT" dirty="0">
                <a:solidFill>
                  <a:schemeClr val="tx2"/>
                </a:solidFill>
              </a:rPr>
              <a:t> with the information of the data </a:t>
            </a:r>
            <a:r>
              <a:rPr lang="it-IT" dirty="0" err="1">
                <a:solidFill>
                  <a:schemeClr val="tx2"/>
                </a:solidFill>
              </a:rPr>
              <a:t>you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want</a:t>
            </a:r>
            <a:r>
              <a:rPr lang="it-IT" dirty="0">
                <a:solidFill>
                  <a:schemeClr val="tx2"/>
                </a:solidFill>
              </a:rPr>
              <a:t> to upload. The metadata must be </a:t>
            </a:r>
            <a:r>
              <a:rPr lang="it-IT" dirty="0" err="1">
                <a:solidFill>
                  <a:schemeClr val="tx2"/>
                </a:solidFill>
              </a:rPr>
              <a:t>compliant</a:t>
            </a:r>
            <a:r>
              <a:rPr lang="it-IT" dirty="0">
                <a:solidFill>
                  <a:schemeClr val="tx2"/>
                </a:solidFill>
              </a:rPr>
              <a:t> with INSPIRE metadata (for the </a:t>
            </a:r>
            <a:r>
              <a:rPr lang="it-IT" dirty="0" err="1">
                <a:solidFill>
                  <a:schemeClr val="tx2"/>
                </a:solidFill>
              </a:rPr>
              <a:t>interoperability</a:t>
            </a:r>
            <a:r>
              <a:rPr lang="it-IT" dirty="0">
                <a:solidFill>
                  <a:schemeClr val="tx2"/>
                </a:solidFill>
              </a:rPr>
              <a:t> with the </a:t>
            </a:r>
            <a:r>
              <a:rPr lang="it-IT" dirty="0" err="1">
                <a:solidFill>
                  <a:schemeClr val="tx2"/>
                </a:solidFill>
              </a:rPr>
              <a:t>european</a:t>
            </a:r>
            <a:r>
              <a:rPr lang="it-IT" dirty="0">
                <a:solidFill>
                  <a:schemeClr val="tx2"/>
                </a:solidFill>
              </a:rPr>
              <a:t> union </a:t>
            </a:r>
            <a:r>
              <a:rPr lang="it-IT" dirty="0" err="1">
                <a:solidFill>
                  <a:schemeClr val="tx2"/>
                </a:solidFill>
              </a:rPr>
              <a:t>spatial</a:t>
            </a:r>
            <a:r>
              <a:rPr lang="it-IT" dirty="0">
                <a:solidFill>
                  <a:schemeClr val="tx2"/>
                </a:solidFill>
              </a:rPr>
              <a:t> data </a:t>
            </a:r>
            <a:r>
              <a:rPr lang="it-IT" dirty="0" err="1">
                <a:solidFill>
                  <a:schemeClr val="tx2"/>
                </a:solidFill>
              </a:rPr>
              <a:t>infrastructure</a:t>
            </a:r>
            <a:r>
              <a:rPr lang="it-IT" dirty="0">
                <a:solidFill>
                  <a:schemeClr val="tx2"/>
                </a:solidFill>
              </a:rPr>
              <a:t>). The </a:t>
            </a:r>
            <a:r>
              <a:rPr lang="it-IT" dirty="0" err="1">
                <a:solidFill>
                  <a:schemeClr val="tx2"/>
                </a:solidFill>
              </a:rPr>
              <a:t>form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is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quite</a:t>
            </a:r>
            <a:r>
              <a:rPr lang="it-IT" dirty="0">
                <a:solidFill>
                  <a:schemeClr val="tx2"/>
                </a:solidFill>
              </a:rPr>
              <a:t> long </a:t>
            </a:r>
            <a:r>
              <a:rPr lang="it-IT" dirty="0" err="1">
                <a:solidFill>
                  <a:schemeClr val="tx2"/>
                </a:solidFill>
              </a:rPr>
              <a:t>but</a:t>
            </a:r>
            <a:r>
              <a:rPr lang="it-IT" dirty="0">
                <a:solidFill>
                  <a:schemeClr val="tx2"/>
                </a:solidFill>
              </a:rPr>
              <a:t> the more precise information </a:t>
            </a:r>
            <a:r>
              <a:rPr lang="it-IT" dirty="0" err="1">
                <a:solidFill>
                  <a:schemeClr val="tx2"/>
                </a:solidFill>
              </a:rPr>
              <a:t>is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contained</a:t>
            </a:r>
            <a:r>
              <a:rPr lang="it-IT" dirty="0">
                <a:solidFill>
                  <a:schemeClr val="tx2"/>
                </a:solidFill>
              </a:rPr>
              <a:t>, the </a:t>
            </a:r>
            <a:r>
              <a:rPr lang="it-IT" dirty="0" err="1">
                <a:solidFill>
                  <a:schemeClr val="tx2"/>
                </a:solidFill>
              </a:rPr>
              <a:t>easier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will</a:t>
            </a:r>
            <a:r>
              <a:rPr lang="it-IT" dirty="0">
                <a:solidFill>
                  <a:schemeClr val="tx2"/>
                </a:solidFill>
              </a:rPr>
              <a:t> be the </a:t>
            </a:r>
            <a:r>
              <a:rPr lang="it-IT" dirty="0" err="1">
                <a:solidFill>
                  <a:schemeClr val="tx2"/>
                </a:solidFill>
              </a:rPr>
              <a:t>search</a:t>
            </a:r>
            <a:r>
              <a:rPr lang="it-IT" dirty="0">
                <a:solidFill>
                  <a:schemeClr val="tx2"/>
                </a:solidFill>
              </a:rPr>
              <a:t> of the data </a:t>
            </a:r>
            <a:r>
              <a:rPr lang="it-IT" dirty="0" err="1">
                <a:solidFill>
                  <a:schemeClr val="tx2"/>
                </a:solidFill>
              </a:rPr>
              <a:t>among</a:t>
            </a:r>
            <a:r>
              <a:rPr lang="it-IT" dirty="0">
                <a:solidFill>
                  <a:schemeClr val="tx2"/>
                </a:solidFill>
              </a:rPr>
              <a:t> </a:t>
            </a:r>
            <a:r>
              <a:rPr lang="it-IT" dirty="0" err="1">
                <a:solidFill>
                  <a:schemeClr val="tx2"/>
                </a:solidFill>
              </a:rPr>
              <a:t>all</a:t>
            </a:r>
            <a:r>
              <a:rPr lang="it-IT" dirty="0">
                <a:solidFill>
                  <a:schemeClr val="tx2"/>
                </a:solidFill>
              </a:rPr>
              <a:t> the data </a:t>
            </a:r>
            <a:r>
              <a:rPr lang="it-IT" dirty="0" err="1">
                <a:solidFill>
                  <a:schemeClr val="tx2"/>
                </a:solidFill>
              </a:rPr>
              <a:t>collected</a:t>
            </a:r>
            <a:r>
              <a:rPr lang="it-IT" dirty="0">
                <a:solidFill>
                  <a:schemeClr val="tx2"/>
                </a:solidFill>
              </a:rPr>
              <a:t>. The </a:t>
            </a:r>
            <a:r>
              <a:rPr lang="it-IT" dirty="0" err="1">
                <a:solidFill>
                  <a:schemeClr val="tx2"/>
                </a:solidFill>
              </a:rPr>
              <a:t>description</a:t>
            </a:r>
            <a:r>
              <a:rPr lang="it-IT" dirty="0">
                <a:solidFill>
                  <a:schemeClr val="tx2"/>
                </a:solidFill>
              </a:rPr>
              <a:t> of </a:t>
            </a:r>
            <a:r>
              <a:rPr lang="it-IT" dirty="0" err="1">
                <a:solidFill>
                  <a:schemeClr val="tx2"/>
                </a:solidFill>
              </a:rPr>
              <a:t>each</a:t>
            </a:r>
            <a:r>
              <a:rPr lang="it-IT" dirty="0">
                <a:solidFill>
                  <a:schemeClr val="tx2"/>
                </a:solidFill>
              </a:rPr>
              <a:t> field can be </a:t>
            </a:r>
            <a:r>
              <a:rPr lang="it-IT" dirty="0" err="1">
                <a:solidFill>
                  <a:schemeClr val="tx2"/>
                </a:solidFill>
              </a:rPr>
              <a:t>find</a:t>
            </a:r>
            <a:r>
              <a:rPr lang="it-IT" dirty="0">
                <a:solidFill>
                  <a:schemeClr val="tx2"/>
                </a:solidFill>
              </a:rPr>
              <a:t> in the </a:t>
            </a:r>
            <a:r>
              <a:rPr lang="it-IT" dirty="0" err="1">
                <a:solidFill>
                  <a:schemeClr val="tx2"/>
                </a:solidFill>
              </a:rPr>
              <a:t>excel</a:t>
            </a:r>
            <a:r>
              <a:rPr lang="it-IT" dirty="0">
                <a:solidFill>
                  <a:schemeClr val="tx2"/>
                </a:solidFill>
              </a:rPr>
              <a:t> file </a:t>
            </a:r>
            <a:r>
              <a:rPr lang="it-IT" dirty="0" err="1">
                <a:solidFill>
                  <a:schemeClr val="tx2"/>
                </a:solidFill>
              </a:rPr>
              <a:t>attached</a:t>
            </a:r>
            <a:r>
              <a:rPr lang="it-IT" dirty="0">
                <a:solidFill>
                  <a:schemeClr val="tx2"/>
                </a:solidFill>
              </a:rPr>
              <a:t> (</a:t>
            </a:r>
            <a:r>
              <a:rPr lang="it-IT" dirty="0" err="1">
                <a:solidFill>
                  <a:schemeClr val="tx2"/>
                </a:solidFill>
              </a:rPr>
              <a:t>Sheet</a:t>
            </a:r>
            <a:r>
              <a:rPr lang="it-IT" dirty="0">
                <a:solidFill>
                  <a:schemeClr val="tx2"/>
                </a:solidFill>
              </a:rPr>
              <a:t>: </a:t>
            </a:r>
            <a:r>
              <a:rPr lang="it-IT" i="1" dirty="0" err="1">
                <a:solidFill>
                  <a:schemeClr val="tx2"/>
                </a:solidFill>
              </a:rPr>
              <a:t>DataLake_Fields</a:t>
            </a:r>
            <a:r>
              <a:rPr lang="it-IT" dirty="0">
                <a:solidFill>
                  <a:schemeClr val="tx2"/>
                </a:solidFill>
              </a:rPr>
              <a:t>).</a:t>
            </a:r>
          </a:p>
          <a:p>
            <a:endParaRPr lang="it-IT" dirty="0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293C2B7-B2C2-4A94-9341-7F85DD39BD16}"/>
              </a:ext>
            </a:extLst>
          </p:cNvPr>
          <p:cNvSpPr/>
          <p:nvPr/>
        </p:nvSpPr>
        <p:spPr>
          <a:xfrm>
            <a:off x="6051353" y="4777774"/>
            <a:ext cx="222416" cy="232888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26D616-FE3F-A5D4-FA9C-BD296CFCF1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9488"/>
          <a:stretch/>
        </p:blipFill>
        <p:spPr>
          <a:xfrm>
            <a:off x="905404" y="3730237"/>
            <a:ext cx="4601560" cy="226011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91F4ECF-F950-3156-EF57-08566E01E0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5487"/>
          <a:stretch/>
        </p:blipFill>
        <p:spPr>
          <a:xfrm>
            <a:off x="6685038" y="3730237"/>
            <a:ext cx="4513598" cy="2260118"/>
          </a:xfrm>
          <a:prstGeom prst="rect">
            <a:avLst/>
          </a:prstGeom>
        </p:spPr>
      </p:pic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51781CB-C9E6-12B9-F601-46E3565D6F05}"/>
              </a:ext>
            </a:extLst>
          </p:cNvPr>
          <p:cNvSpPr/>
          <p:nvPr/>
        </p:nvSpPr>
        <p:spPr>
          <a:xfrm>
            <a:off x="2247900" y="4476750"/>
            <a:ext cx="655320" cy="316230"/>
          </a:xfrm>
          <a:prstGeom prst="round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880350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93F1151-55E0-9562-5C78-6E8DBF9E205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Upload data (2/2)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B38862-2FA5-6773-DDAA-2D4F3F4D8D3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96EB71-010C-D810-26A5-EC76EEF0568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428541"/>
            <a:ext cx="11090275" cy="1980029"/>
          </a:xfrm>
        </p:spPr>
        <p:txBody>
          <a:bodyPr/>
          <a:lstStyle/>
          <a:p>
            <a:pPr marL="342900" indent="-342900">
              <a:buFont typeface="+mj-lt"/>
              <a:buAutoNum type="arabicPeriod" startAt="3"/>
            </a:pPr>
            <a:r>
              <a:rPr lang="it-IT" sz="1600" dirty="0">
                <a:solidFill>
                  <a:schemeClr val="tx2"/>
                </a:solidFill>
              </a:rPr>
              <a:t>Once the </a:t>
            </a:r>
            <a:r>
              <a:rPr lang="it-IT" sz="1600" dirty="0" err="1">
                <a:solidFill>
                  <a:schemeClr val="tx2"/>
                </a:solidFill>
              </a:rPr>
              <a:t>form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is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filled</a:t>
            </a:r>
            <a:r>
              <a:rPr lang="it-IT" sz="1600" dirty="0">
                <a:solidFill>
                  <a:schemeClr val="tx2"/>
                </a:solidFill>
              </a:rPr>
              <a:t>, click on </a:t>
            </a:r>
            <a:r>
              <a:rPr lang="it-IT" sz="1600" i="1" dirty="0">
                <a:solidFill>
                  <a:schemeClr val="tx2"/>
                </a:solidFill>
              </a:rPr>
              <a:t>Next: </a:t>
            </a:r>
            <a:r>
              <a:rPr lang="it-IT" sz="1600" i="1" dirty="0" err="1">
                <a:solidFill>
                  <a:schemeClr val="tx2"/>
                </a:solidFill>
              </a:rPr>
              <a:t>add</a:t>
            </a:r>
            <a:r>
              <a:rPr lang="it-IT" sz="1600" i="1" dirty="0">
                <a:solidFill>
                  <a:schemeClr val="tx2"/>
                </a:solidFill>
              </a:rPr>
              <a:t> Data. </a:t>
            </a:r>
            <a:r>
              <a:rPr lang="it-IT" sz="1600" dirty="0" err="1">
                <a:solidFill>
                  <a:schemeClr val="tx2"/>
                </a:solidFill>
              </a:rPr>
              <a:t>If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there</a:t>
            </a:r>
            <a:r>
              <a:rPr lang="it-IT" sz="1600" dirty="0">
                <a:solidFill>
                  <a:schemeClr val="tx2"/>
                </a:solidFill>
              </a:rPr>
              <a:t> are </a:t>
            </a:r>
            <a:r>
              <a:rPr lang="it-IT" sz="1600" dirty="0" err="1">
                <a:solidFill>
                  <a:schemeClr val="tx2"/>
                </a:solidFill>
              </a:rPr>
              <a:t>errors</a:t>
            </a:r>
            <a:r>
              <a:rPr lang="it-IT" sz="1600" dirty="0">
                <a:solidFill>
                  <a:schemeClr val="tx2"/>
                </a:solidFill>
              </a:rPr>
              <a:t> in the </a:t>
            </a:r>
            <a:r>
              <a:rPr lang="it-IT" sz="1600" dirty="0" err="1">
                <a:solidFill>
                  <a:schemeClr val="tx2"/>
                </a:solidFill>
              </a:rPr>
              <a:t>form</a:t>
            </a:r>
            <a:r>
              <a:rPr lang="it-IT" sz="1600" dirty="0">
                <a:solidFill>
                  <a:schemeClr val="tx2"/>
                </a:solidFill>
              </a:rPr>
              <a:t>, the system </a:t>
            </a:r>
            <a:r>
              <a:rPr lang="it-IT" sz="1600" dirty="0" err="1">
                <a:solidFill>
                  <a:schemeClr val="tx2"/>
                </a:solidFill>
              </a:rPr>
              <a:t>will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ask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you</a:t>
            </a:r>
            <a:r>
              <a:rPr lang="it-IT" sz="1600" dirty="0">
                <a:solidFill>
                  <a:schemeClr val="tx2"/>
                </a:solidFill>
              </a:rPr>
              <a:t> to </a:t>
            </a:r>
            <a:r>
              <a:rPr lang="it-IT" sz="1600" dirty="0" err="1">
                <a:solidFill>
                  <a:schemeClr val="tx2"/>
                </a:solidFill>
              </a:rPr>
              <a:t>modify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your</a:t>
            </a:r>
            <a:r>
              <a:rPr lang="it-IT" sz="1600" dirty="0">
                <a:solidFill>
                  <a:schemeClr val="tx2"/>
                </a:solidFill>
              </a:rPr>
              <a:t> entries </a:t>
            </a:r>
            <a:r>
              <a:rPr lang="it-IT" sz="1600" dirty="0" err="1">
                <a:solidFill>
                  <a:schemeClr val="tx2"/>
                </a:solidFill>
              </a:rPr>
              <a:t>before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proceed</a:t>
            </a:r>
            <a:r>
              <a:rPr lang="it-IT" sz="1600" dirty="0">
                <a:solidFill>
                  <a:schemeClr val="tx2"/>
                </a:solidFill>
              </a:rPr>
              <a:t>.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it-IT" sz="1600" dirty="0">
                <a:solidFill>
                  <a:schemeClr val="tx2"/>
                </a:solidFill>
              </a:rPr>
              <a:t>The file can be </a:t>
            </a:r>
            <a:r>
              <a:rPr lang="it-IT" sz="1600" dirty="0" err="1">
                <a:solidFill>
                  <a:schemeClr val="tx2"/>
                </a:solidFill>
              </a:rPr>
              <a:t>uploaded</a:t>
            </a:r>
            <a:r>
              <a:rPr lang="it-IT" sz="1600" dirty="0">
                <a:solidFill>
                  <a:schemeClr val="tx2"/>
                </a:solidFill>
              </a:rPr>
              <a:t> from </a:t>
            </a:r>
            <a:r>
              <a:rPr lang="it-IT" sz="1600" dirty="0" err="1">
                <a:solidFill>
                  <a:schemeClr val="tx2"/>
                </a:solidFill>
              </a:rPr>
              <a:t>local</a:t>
            </a:r>
            <a:r>
              <a:rPr lang="it-IT" sz="1600" dirty="0">
                <a:solidFill>
                  <a:schemeClr val="tx2"/>
                </a:solidFill>
              </a:rPr>
              <a:t> storage (</a:t>
            </a:r>
            <a:r>
              <a:rPr lang="it-IT" sz="1600" i="1" dirty="0">
                <a:solidFill>
                  <a:schemeClr val="tx2"/>
                </a:solidFill>
              </a:rPr>
              <a:t>Upload</a:t>
            </a:r>
            <a:r>
              <a:rPr lang="it-IT" sz="1600" dirty="0">
                <a:solidFill>
                  <a:schemeClr val="tx2"/>
                </a:solidFill>
              </a:rPr>
              <a:t>) or can be </a:t>
            </a:r>
            <a:r>
              <a:rPr lang="it-IT" sz="1600" dirty="0" err="1">
                <a:solidFill>
                  <a:schemeClr val="tx2"/>
                </a:solidFill>
              </a:rPr>
              <a:t>linked</a:t>
            </a:r>
            <a:r>
              <a:rPr lang="it-IT" sz="1600" dirty="0">
                <a:solidFill>
                  <a:schemeClr val="tx2"/>
                </a:solidFill>
              </a:rPr>
              <a:t> from an </a:t>
            </a:r>
            <a:r>
              <a:rPr lang="it-IT" sz="1600" dirty="0" err="1">
                <a:solidFill>
                  <a:schemeClr val="tx2"/>
                </a:solidFill>
              </a:rPr>
              <a:t>other</a:t>
            </a:r>
            <a:r>
              <a:rPr lang="it-IT" sz="1600" dirty="0">
                <a:solidFill>
                  <a:schemeClr val="tx2"/>
                </a:solidFill>
              </a:rPr>
              <a:t> web source (</a:t>
            </a:r>
            <a:r>
              <a:rPr lang="it-IT" sz="1600" i="1" dirty="0">
                <a:solidFill>
                  <a:schemeClr val="tx2"/>
                </a:solidFill>
              </a:rPr>
              <a:t>Link</a:t>
            </a:r>
            <a:r>
              <a:rPr lang="it-IT" sz="1600" dirty="0">
                <a:solidFill>
                  <a:schemeClr val="tx2"/>
                </a:solidFill>
              </a:rPr>
              <a:t>). The </a:t>
            </a:r>
            <a:r>
              <a:rPr lang="it-IT" sz="1600" dirty="0" err="1">
                <a:solidFill>
                  <a:schemeClr val="tx2"/>
                </a:solidFill>
              </a:rPr>
              <a:t>preferred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choice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is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i="1" dirty="0">
                <a:solidFill>
                  <a:schemeClr val="tx2"/>
                </a:solidFill>
              </a:rPr>
              <a:t>Upload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because</a:t>
            </a:r>
            <a:r>
              <a:rPr lang="it-IT" sz="1600" dirty="0">
                <a:solidFill>
                  <a:schemeClr val="tx2"/>
                </a:solidFill>
              </a:rPr>
              <a:t> the data </a:t>
            </a:r>
            <a:r>
              <a:rPr lang="it-IT" sz="1600" dirty="0" err="1">
                <a:solidFill>
                  <a:schemeClr val="tx2"/>
                </a:solidFill>
              </a:rPr>
              <a:t>would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remain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always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available</a:t>
            </a:r>
            <a:r>
              <a:rPr lang="it-IT" sz="1600" dirty="0">
                <a:solidFill>
                  <a:schemeClr val="tx2"/>
                </a:solidFill>
              </a:rPr>
              <a:t> on the </a:t>
            </a:r>
            <a:r>
              <a:rPr lang="it-IT" sz="1600" dirty="0" err="1">
                <a:solidFill>
                  <a:schemeClr val="tx2"/>
                </a:solidFill>
              </a:rPr>
              <a:t>GeoData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dirty="0">
                <a:solidFill>
                  <a:schemeClr val="tx2"/>
                </a:solidFill>
              </a:rPr>
              <a:t>L</a:t>
            </a:r>
            <a:r>
              <a:rPr lang="it-IT" sz="1600" dirty="0">
                <a:solidFill>
                  <a:schemeClr val="tx2"/>
                </a:solidFill>
              </a:rPr>
              <a:t>ake. </a:t>
            </a:r>
            <a:r>
              <a:rPr lang="it-IT" sz="1600" dirty="0" err="1">
                <a:solidFill>
                  <a:schemeClr val="tx2"/>
                </a:solidFill>
              </a:rPr>
              <a:t>Few</a:t>
            </a:r>
            <a:r>
              <a:rPr lang="it-IT" sz="1600" dirty="0">
                <a:solidFill>
                  <a:schemeClr val="tx2"/>
                </a:solidFill>
              </a:rPr>
              <a:t> more information </a:t>
            </a:r>
            <a:r>
              <a:rPr lang="it-IT" sz="1600" dirty="0" err="1">
                <a:solidFill>
                  <a:schemeClr val="tx2"/>
                </a:solidFill>
              </a:rPr>
              <a:t>about</a:t>
            </a:r>
            <a:r>
              <a:rPr lang="it-IT" sz="1600" dirty="0">
                <a:solidFill>
                  <a:schemeClr val="tx2"/>
                </a:solidFill>
              </a:rPr>
              <a:t> the data can be </a:t>
            </a:r>
            <a:r>
              <a:rPr lang="it-IT" sz="1600" dirty="0" err="1">
                <a:solidFill>
                  <a:schemeClr val="tx2"/>
                </a:solidFill>
              </a:rPr>
              <a:t>specified</a:t>
            </a:r>
            <a:r>
              <a:rPr lang="it-IT" sz="1600" dirty="0">
                <a:solidFill>
                  <a:schemeClr val="tx2"/>
                </a:solidFill>
              </a:rPr>
              <a:t> in the </a:t>
            </a:r>
            <a:r>
              <a:rPr lang="it-IT" sz="1600" dirty="0" err="1">
                <a:solidFill>
                  <a:schemeClr val="tx2"/>
                </a:solidFill>
              </a:rPr>
              <a:t>form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below</a:t>
            </a:r>
            <a:r>
              <a:rPr lang="it-IT" sz="1600" dirty="0">
                <a:solidFill>
                  <a:schemeClr val="tx2"/>
                </a:solidFill>
              </a:rPr>
              <a:t>. </a:t>
            </a:r>
            <a:r>
              <a:rPr lang="it-IT" sz="1600" dirty="0" err="1">
                <a:solidFill>
                  <a:schemeClr val="tx2"/>
                </a:solidFill>
              </a:rPr>
              <a:t>Please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fill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i="1" dirty="0">
                <a:solidFill>
                  <a:schemeClr val="tx2"/>
                </a:solidFill>
              </a:rPr>
              <a:t>Format</a:t>
            </a:r>
            <a:r>
              <a:rPr lang="it-IT" sz="1600" dirty="0">
                <a:solidFill>
                  <a:schemeClr val="tx2"/>
                </a:solidFill>
              </a:rPr>
              <a:t> field with the extension of the file </a:t>
            </a:r>
            <a:r>
              <a:rPr lang="it-IT" sz="1600" dirty="0" err="1">
                <a:solidFill>
                  <a:schemeClr val="tx2"/>
                </a:solidFill>
              </a:rPr>
              <a:t>is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going</a:t>
            </a:r>
            <a:r>
              <a:rPr lang="it-IT" sz="1600" dirty="0">
                <a:solidFill>
                  <a:schemeClr val="tx2"/>
                </a:solidFill>
              </a:rPr>
              <a:t> to be </a:t>
            </a:r>
            <a:r>
              <a:rPr lang="it-IT" sz="1600" dirty="0" err="1">
                <a:solidFill>
                  <a:schemeClr val="tx2"/>
                </a:solidFill>
              </a:rPr>
              <a:t>uploaded</a:t>
            </a:r>
            <a:r>
              <a:rPr lang="it-IT" sz="1600" dirty="0">
                <a:solidFill>
                  <a:schemeClr val="tx2"/>
                </a:solidFill>
              </a:rPr>
              <a:t>. In </a:t>
            </a:r>
            <a:r>
              <a:rPr lang="it-IT" sz="1600" dirty="0" err="1">
                <a:solidFill>
                  <a:schemeClr val="tx2"/>
                </a:solidFill>
              </a:rPr>
              <a:t>this</a:t>
            </a:r>
            <a:r>
              <a:rPr lang="it-IT" sz="1600" dirty="0">
                <a:solidFill>
                  <a:schemeClr val="tx2"/>
                </a:solidFill>
              </a:rPr>
              <a:t> way the system </a:t>
            </a:r>
            <a:r>
              <a:rPr lang="it-IT" sz="1600" dirty="0" err="1">
                <a:solidFill>
                  <a:schemeClr val="tx2"/>
                </a:solidFill>
              </a:rPr>
              <a:t>will</a:t>
            </a:r>
            <a:r>
              <a:rPr lang="it-IT" sz="1600" dirty="0">
                <a:solidFill>
                  <a:schemeClr val="tx2"/>
                </a:solidFill>
              </a:rPr>
              <a:t> show a preview of the file (</a:t>
            </a:r>
            <a:r>
              <a:rPr lang="it-IT" sz="1600" dirty="0" err="1">
                <a:solidFill>
                  <a:schemeClr val="tx2"/>
                </a:solidFill>
              </a:rPr>
              <a:t>if</a:t>
            </a:r>
            <a:r>
              <a:rPr lang="it-IT" sz="1600" dirty="0">
                <a:solidFill>
                  <a:schemeClr val="tx2"/>
                </a:solidFill>
              </a:rPr>
              <a:t> extension </a:t>
            </a:r>
            <a:r>
              <a:rPr lang="it-IT" sz="1600" dirty="0" err="1">
                <a:solidFill>
                  <a:schemeClr val="tx2"/>
                </a:solidFill>
              </a:rPr>
              <a:t>is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dirty="0" err="1">
                <a:solidFill>
                  <a:schemeClr val="tx2"/>
                </a:solidFill>
              </a:rPr>
              <a:t>supported</a:t>
            </a:r>
            <a:r>
              <a:rPr lang="it-IT" sz="1600" dirty="0">
                <a:solidFill>
                  <a:schemeClr val="tx2"/>
                </a:solidFill>
              </a:rPr>
              <a:t>) </a:t>
            </a:r>
            <a:r>
              <a:rPr lang="it-IT" sz="1600" dirty="0" err="1">
                <a:solidFill>
                  <a:schemeClr val="tx2"/>
                </a:solidFill>
              </a:rPr>
              <a:t>when</a:t>
            </a:r>
            <a:r>
              <a:rPr lang="it-IT" sz="1600" dirty="0">
                <a:solidFill>
                  <a:schemeClr val="tx2"/>
                </a:solidFill>
              </a:rPr>
              <a:t> a user </a:t>
            </a:r>
            <a:r>
              <a:rPr lang="it-IT" sz="1600" dirty="0" err="1">
                <a:solidFill>
                  <a:schemeClr val="tx2"/>
                </a:solidFill>
              </a:rPr>
              <a:t>search</a:t>
            </a:r>
            <a:r>
              <a:rPr lang="it-IT" sz="1600" dirty="0">
                <a:solidFill>
                  <a:schemeClr val="tx2"/>
                </a:solidFill>
              </a:rPr>
              <a:t> for it. </a:t>
            </a:r>
          </a:p>
          <a:p>
            <a:pPr marL="342900" indent="-342900">
              <a:buFont typeface="+mj-lt"/>
              <a:buAutoNum type="arabicPeriod" startAt="3"/>
            </a:pPr>
            <a:r>
              <a:rPr lang="it-IT" sz="1600" dirty="0">
                <a:solidFill>
                  <a:schemeClr val="tx2"/>
                </a:solidFill>
              </a:rPr>
              <a:t>To </a:t>
            </a:r>
            <a:r>
              <a:rPr lang="it-IT" sz="1600" dirty="0" err="1">
                <a:solidFill>
                  <a:schemeClr val="tx2"/>
                </a:solidFill>
              </a:rPr>
              <a:t>add</a:t>
            </a:r>
            <a:r>
              <a:rPr lang="it-IT" sz="1600" dirty="0">
                <a:solidFill>
                  <a:schemeClr val="tx2"/>
                </a:solidFill>
              </a:rPr>
              <a:t> a new data click on </a:t>
            </a:r>
            <a:r>
              <a:rPr lang="it-IT" sz="1600" i="1" dirty="0">
                <a:solidFill>
                  <a:schemeClr val="tx2"/>
                </a:solidFill>
              </a:rPr>
              <a:t>Save &amp; </a:t>
            </a:r>
            <a:r>
              <a:rPr lang="it-IT" sz="1600" i="1" dirty="0" err="1">
                <a:solidFill>
                  <a:schemeClr val="tx2"/>
                </a:solidFill>
              </a:rPr>
              <a:t>add</a:t>
            </a:r>
            <a:r>
              <a:rPr lang="it-IT" sz="1600" i="1" dirty="0">
                <a:solidFill>
                  <a:schemeClr val="tx2"/>
                </a:solidFill>
              </a:rPr>
              <a:t> </a:t>
            </a:r>
            <a:r>
              <a:rPr lang="it-IT" sz="1600" i="1" dirty="0" err="1">
                <a:solidFill>
                  <a:schemeClr val="tx2"/>
                </a:solidFill>
              </a:rPr>
              <a:t>another</a:t>
            </a:r>
            <a:r>
              <a:rPr lang="it-IT" sz="1600" i="1" dirty="0">
                <a:solidFill>
                  <a:schemeClr val="tx2"/>
                </a:solidFill>
              </a:rPr>
              <a:t>, </a:t>
            </a:r>
            <a:r>
              <a:rPr lang="it-IT" sz="1600" dirty="0" err="1">
                <a:solidFill>
                  <a:schemeClr val="tx2"/>
                </a:solidFill>
              </a:rPr>
              <a:t>otherwise</a:t>
            </a:r>
            <a:r>
              <a:rPr lang="it-IT" sz="1600" dirty="0">
                <a:solidFill>
                  <a:schemeClr val="tx2"/>
                </a:solidFill>
              </a:rPr>
              <a:t> </a:t>
            </a:r>
            <a:r>
              <a:rPr lang="it-IT" sz="1600" i="1" dirty="0">
                <a:solidFill>
                  <a:schemeClr val="tx2"/>
                </a:solidFill>
              </a:rPr>
              <a:t>Finish.</a:t>
            </a:r>
            <a:endParaRPr lang="it-IT" sz="1600" dirty="0">
              <a:solidFill>
                <a:schemeClr val="tx2"/>
              </a:solidFill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293C2B7-B2C2-4A94-9341-7F85DD39BD16}"/>
              </a:ext>
            </a:extLst>
          </p:cNvPr>
          <p:cNvSpPr/>
          <p:nvPr/>
        </p:nvSpPr>
        <p:spPr>
          <a:xfrm>
            <a:off x="5651781" y="4750368"/>
            <a:ext cx="222416" cy="232888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A1492-5B8E-6353-3912-BAD157E290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90" r="6212"/>
          <a:stretch/>
        </p:blipFill>
        <p:spPr>
          <a:xfrm>
            <a:off x="1304949" y="3716439"/>
            <a:ext cx="3535992" cy="225975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D2F205-4935-19F8-B8E5-A3FEC1B1C9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010"/>
          <a:stretch/>
        </p:blipFill>
        <p:spPr>
          <a:xfrm>
            <a:off x="6489968" y="3716440"/>
            <a:ext cx="3535992" cy="2273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38541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4D6872F-82B5-0F60-3245-EBA7A66A02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it-IT" dirty="0"/>
              <a:t>Data </a:t>
            </a:r>
            <a:r>
              <a:rPr lang="it-IT" dirty="0" err="1"/>
              <a:t>search</a:t>
            </a:r>
            <a:r>
              <a:rPr lang="it-IT" dirty="0"/>
              <a:t> and </a:t>
            </a:r>
            <a:r>
              <a:rPr lang="it-IT" dirty="0" err="1"/>
              <a:t>view</a:t>
            </a:r>
            <a:endParaRPr lang="it-I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D07FE2-3B4D-55DF-A3FC-79697FCB15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4A56AF-2361-C874-7B60-576DB4F1C2D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50863" y="1560621"/>
            <a:ext cx="11090275" cy="1113125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To </a:t>
            </a:r>
            <a:r>
              <a:rPr lang="it-IT" dirty="0" err="1"/>
              <a:t>search</a:t>
            </a:r>
            <a:r>
              <a:rPr lang="it-IT" dirty="0"/>
              <a:t> the data, the users can use </a:t>
            </a:r>
            <a:r>
              <a:rPr lang="it-IT" dirty="0" err="1"/>
              <a:t>different</a:t>
            </a:r>
            <a:r>
              <a:rPr lang="it-IT" dirty="0"/>
              <a:t> filters. </a:t>
            </a:r>
            <a:r>
              <a:rPr lang="it-IT" dirty="0" err="1"/>
              <a:t>Clicking</a:t>
            </a:r>
            <a:r>
              <a:rPr lang="it-IT" dirty="0"/>
              <a:t> on a dataset, the metadata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shown</a:t>
            </a:r>
            <a:r>
              <a:rPr lang="it-IT" dirty="0"/>
              <a:t> with the list of </a:t>
            </a:r>
            <a:r>
              <a:rPr lang="it-IT" dirty="0" err="1"/>
              <a:t>all</a:t>
            </a:r>
            <a:r>
              <a:rPr lang="it-IT" dirty="0"/>
              <a:t> the data </a:t>
            </a:r>
            <a:r>
              <a:rPr lang="it-IT" dirty="0" err="1"/>
              <a:t>associated</a:t>
            </a:r>
            <a:r>
              <a:rPr lang="it-IT" dirty="0"/>
              <a:t>. Click on a data to </a:t>
            </a:r>
            <a:r>
              <a:rPr lang="it-IT" dirty="0" err="1"/>
              <a:t>see</a:t>
            </a:r>
            <a:r>
              <a:rPr lang="it-IT" dirty="0"/>
              <a:t> </a:t>
            </a:r>
            <a:r>
              <a:rPr lang="it-IT" dirty="0" err="1"/>
              <a:t>details</a:t>
            </a:r>
            <a:r>
              <a:rPr lang="it-IT" dirty="0"/>
              <a:t>, </a:t>
            </a:r>
            <a:r>
              <a:rPr lang="it-IT" dirty="0" err="1"/>
              <a:t>its</a:t>
            </a:r>
            <a:r>
              <a:rPr lang="it-IT" dirty="0"/>
              <a:t> preview (</a:t>
            </a:r>
            <a:r>
              <a:rPr lang="it-IT" dirty="0" err="1"/>
              <a:t>if</a:t>
            </a:r>
            <a:r>
              <a:rPr lang="it-IT" dirty="0"/>
              <a:t> preview of </a:t>
            </a:r>
            <a:r>
              <a:rPr lang="it-IT" dirty="0" err="1"/>
              <a:t>that</a:t>
            </a:r>
            <a:r>
              <a:rPr lang="it-IT" dirty="0"/>
              <a:t> extension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shown</a:t>
            </a:r>
            <a:r>
              <a:rPr lang="it-IT" dirty="0"/>
              <a:t>) and the link for the download</a:t>
            </a:r>
          </a:p>
          <a:p>
            <a:endParaRPr lang="it-IT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FE820C0-3441-41C9-A62A-7C5D6474BA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37" t="11355" r="17681"/>
          <a:stretch/>
        </p:blipFill>
        <p:spPr>
          <a:xfrm>
            <a:off x="718907" y="2632615"/>
            <a:ext cx="4397460" cy="3112908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2AC5F842-1427-404F-950D-E58D7CDC30E4}"/>
              </a:ext>
            </a:extLst>
          </p:cNvPr>
          <p:cNvSpPr/>
          <p:nvPr/>
        </p:nvSpPr>
        <p:spPr>
          <a:xfrm>
            <a:off x="2173662" y="3130965"/>
            <a:ext cx="3571132" cy="2488491"/>
          </a:xfrm>
          <a:prstGeom prst="rect">
            <a:avLst/>
          </a:prstGeom>
          <a:solidFill>
            <a:srgbClr val="F8F8F8">
              <a:alpha val="8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t-IT" dirty="0">
              <a:solidFill>
                <a:schemeClr val="bg1">
                  <a:lumMod val="1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it-IT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Filter by: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Tag (</a:t>
            </a:r>
            <a:r>
              <a:rPr lang="it-IT" b="1" dirty="0" err="1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ontology</a:t>
            </a:r>
            <a:r>
              <a:rPr lang="it-IT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Geographic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>
                    <a:lumMod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File extension</a:t>
            </a:r>
            <a:endParaRPr lang="en-US" dirty="0">
              <a:solidFill>
                <a:schemeClr val="bg1">
                  <a:lumMod val="1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en-US" dirty="0">
              <a:solidFill>
                <a:schemeClr val="bg1">
                  <a:lumMod val="10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7D671D6-DF88-4E62-8990-EC336035BFFB}"/>
              </a:ext>
            </a:extLst>
          </p:cNvPr>
          <p:cNvSpPr/>
          <p:nvPr/>
        </p:nvSpPr>
        <p:spPr>
          <a:xfrm>
            <a:off x="718907" y="2896282"/>
            <a:ext cx="1088967" cy="28452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6348A9D-4D40-40A6-ABCF-A2E03B2A6521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1807874" y="4375211"/>
            <a:ext cx="365788" cy="42756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5665A785-3EAE-456C-8A67-85E9CE9676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359"/>
          <a:stretch/>
        </p:blipFill>
        <p:spPr>
          <a:xfrm>
            <a:off x="6630785" y="2632615"/>
            <a:ext cx="4723015" cy="317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71867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Mastro Cover">
  <a:themeElements>
    <a:clrScheme name="FONDAZIONE LINKS">
      <a:dk1>
        <a:sysClr val="windowText" lastClr="000000"/>
      </a:dk1>
      <a:lt1>
        <a:sysClr val="window" lastClr="FFFFFF"/>
      </a:lt1>
      <a:dk2>
        <a:srgbClr val="3F3E3E"/>
      </a:dk2>
      <a:lt2>
        <a:srgbClr val="E7E6E6"/>
      </a:lt2>
      <a:accent1>
        <a:srgbClr val="008FD2"/>
      </a:accent1>
      <a:accent2>
        <a:srgbClr val="81B7E6"/>
      </a:accent2>
      <a:accent3>
        <a:srgbClr val="F15F2B"/>
      </a:accent3>
      <a:accent4>
        <a:srgbClr val="13A64A"/>
      </a:accent4>
      <a:accent5>
        <a:srgbClr val="FFD500"/>
      </a:accent5>
      <a:accent6>
        <a:srgbClr val="D10082"/>
      </a:accent6>
      <a:hlink>
        <a:srgbClr val="008FD2"/>
      </a:hlink>
      <a:folHlink>
        <a:srgbClr val="81B7E6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astro slide">
  <a:themeElements>
    <a:clrScheme name="FONDAZIONE LINKS">
      <a:dk1>
        <a:sysClr val="windowText" lastClr="000000"/>
      </a:dk1>
      <a:lt1>
        <a:sysClr val="window" lastClr="FFFFFF"/>
      </a:lt1>
      <a:dk2>
        <a:srgbClr val="3F3E3E"/>
      </a:dk2>
      <a:lt2>
        <a:srgbClr val="E7E6E6"/>
      </a:lt2>
      <a:accent1>
        <a:srgbClr val="008FD2"/>
      </a:accent1>
      <a:accent2>
        <a:srgbClr val="81B7E6"/>
      </a:accent2>
      <a:accent3>
        <a:srgbClr val="F15F2B"/>
      </a:accent3>
      <a:accent4>
        <a:srgbClr val="13A64A"/>
      </a:accent4>
      <a:accent5>
        <a:srgbClr val="FFD500"/>
      </a:accent5>
      <a:accent6>
        <a:srgbClr val="D10082"/>
      </a:accent6>
      <a:hlink>
        <a:srgbClr val="008FD2"/>
      </a:hlink>
      <a:folHlink>
        <a:srgbClr val="81B7E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5_Tema di Office">
  <a:themeElements>
    <a:clrScheme name="FONDAZIONE LINKS">
      <a:dk1>
        <a:sysClr val="windowText" lastClr="000000"/>
      </a:dk1>
      <a:lt1>
        <a:sysClr val="window" lastClr="FFFFFF"/>
      </a:lt1>
      <a:dk2>
        <a:srgbClr val="3F3E3E"/>
      </a:dk2>
      <a:lt2>
        <a:srgbClr val="E7E6E6"/>
      </a:lt2>
      <a:accent1>
        <a:srgbClr val="008FD2"/>
      </a:accent1>
      <a:accent2>
        <a:srgbClr val="81B7E6"/>
      </a:accent2>
      <a:accent3>
        <a:srgbClr val="3F3E3E"/>
      </a:accent3>
      <a:accent4>
        <a:srgbClr val="70AD47"/>
      </a:accent4>
      <a:accent5>
        <a:srgbClr val="FFC000"/>
      </a:accent5>
      <a:accent6>
        <a:srgbClr val="954F72"/>
      </a:accent6>
      <a:hlink>
        <a:srgbClr val="008FD2"/>
      </a:hlink>
      <a:folHlink>
        <a:srgbClr val="81B7E6"/>
      </a:folHlink>
    </a:clrScheme>
    <a:fontScheme name="Tema di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CD71801D3B2747B750CADE973F34F6" ma:contentTypeVersion="12" ma:contentTypeDescription="Create a new document." ma:contentTypeScope="" ma:versionID="a0b588e60366dca7602ca119e52ccaf3">
  <xsd:schema xmlns:xsd="http://www.w3.org/2001/XMLSchema" xmlns:xs="http://www.w3.org/2001/XMLSchema" xmlns:p="http://schemas.microsoft.com/office/2006/metadata/properties" xmlns:ns2="1e0c3518-8fb7-4730-bb27-6b750dc39fc3" xmlns:ns3="7bc5c933-7ef4-45bd-a84d-612a4876d7f7" targetNamespace="http://schemas.microsoft.com/office/2006/metadata/properties" ma:root="true" ma:fieldsID="279a446234955c954247dae42faa77f4" ns2:_="" ns3:_="">
    <xsd:import namespace="1e0c3518-8fb7-4730-bb27-6b750dc39fc3"/>
    <xsd:import namespace="7bc5c933-7ef4-45bd-a84d-612a4876d7f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OCR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e0c3518-8fb7-4730-bb27-6b750dc39fc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c5c933-7ef4-45bd-a84d-612a4876d7f7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34016282-7669-4F75-85C7-1DE363BAA70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47C43FD-D59C-4D06-8BF6-8E2153F75C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e0c3518-8fb7-4730-bb27-6b750dc39fc3"/>
    <ds:schemaRef ds:uri="7bc5c933-7ef4-45bd-a84d-612a4876d7f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00038D7-A276-48AB-B467-C08F1025C506}">
  <ds:schemaRefs>
    <ds:schemaRef ds:uri="http://www.w3.org/XML/1998/namespace"/>
    <ds:schemaRef ds:uri="a3100499-b8d9-48f3-aa9e-ccbf5c10228f"/>
    <ds:schemaRef ds:uri="http://schemas.microsoft.com/office/2006/documentManagement/types"/>
    <ds:schemaRef ds:uri="http://purl.org/dc/dcmitype/"/>
    <ds:schemaRef ds:uri="http://schemas.microsoft.com/office/2006/metadata/properties"/>
    <ds:schemaRef ds:uri="752717a8-2c68-4a66-b4e7-a5400dc29869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4567</TotalTime>
  <Words>2015</Words>
  <Application>Microsoft Office PowerPoint</Application>
  <PresentationFormat>Widescreen</PresentationFormat>
  <Paragraphs>194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21</vt:i4>
      </vt:variant>
    </vt:vector>
  </HeadingPairs>
  <TitlesOfParts>
    <vt:vector size="33" baseType="lpstr">
      <vt:lpstr>Arial</vt:lpstr>
      <vt:lpstr>Calibri</vt:lpstr>
      <vt:lpstr>Calibri Light</vt:lpstr>
      <vt:lpstr>Consolas</vt:lpstr>
      <vt:lpstr>Courier New</vt:lpstr>
      <vt:lpstr>Gotham</vt:lpstr>
      <vt:lpstr>Gotham XLight</vt:lpstr>
      <vt:lpstr>OpenSans</vt:lpstr>
      <vt:lpstr>Roboto Condensed</vt:lpstr>
      <vt:lpstr>Mastro Cover</vt:lpstr>
      <vt:lpstr>Mastro slide</vt:lpstr>
      <vt:lpstr>15_Tema di Office</vt:lpstr>
      <vt:lpstr>PowerPoint Presentation</vt:lpstr>
      <vt:lpstr>PowerPoint Presentation</vt:lpstr>
      <vt:lpstr>PowerPoint Presentation</vt:lpstr>
      <vt:lpstr>PowerPoint Presentation</vt:lpstr>
      <vt:lpstr>GUIDE Web based interface</vt:lpstr>
      <vt:lpstr>PowerPoint Presentation</vt:lpstr>
      <vt:lpstr>PowerPoint Presentation</vt:lpstr>
      <vt:lpstr>PowerPoint Presentation</vt:lpstr>
      <vt:lpstr>PowerPoint Presentation</vt:lpstr>
      <vt:lpstr>GUIDE API Advice: look the code examples [read the README file] and the Postman collection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Valeria Marabotto</dc:creator>
  <cp:lastModifiedBy>Federico Oldani</cp:lastModifiedBy>
  <cp:revision>293</cp:revision>
  <dcterms:created xsi:type="dcterms:W3CDTF">2021-01-26T15:22:02Z</dcterms:created>
  <dcterms:modified xsi:type="dcterms:W3CDTF">2024-07-05T16:03:15Z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0x010100C6CD71801D3B2747B750CADE973F34F6</vt:lpwstr>
  </property>
</Properties>
</file>

<file path=docProps/thumbnail.jpeg>
</file>